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93" r:id="rId2"/>
    <p:sldId id="306"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267" r:id="rId17"/>
    <p:sldId id="320" r:id="rId18"/>
    <p:sldId id="321" r:id="rId19"/>
    <p:sldId id="322" r:id="rId20"/>
    <p:sldId id="268" r:id="rId21"/>
    <p:sldId id="269" r:id="rId22"/>
    <p:sldId id="271" r:id="rId23"/>
    <p:sldId id="273" r:id="rId24"/>
    <p:sldId id="275" r:id="rId25"/>
    <p:sldId id="276" r:id="rId26"/>
    <p:sldId id="323" r:id="rId27"/>
    <p:sldId id="277" r:id="rId28"/>
    <p:sldId id="299" r:id="rId29"/>
    <p:sldId id="290" r:id="rId30"/>
    <p:sldId id="261" r:id="rId31"/>
    <p:sldId id="263" r:id="rId32"/>
    <p:sldId id="262" r:id="rId33"/>
    <p:sldId id="264" r:id="rId34"/>
    <p:sldId id="258" r:id="rId35"/>
    <p:sldId id="265" r:id="rId36"/>
    <p:sldId id="257" r:id="rId37"/>
    <p:sldId id="284" r:id="rId38"/>
    <p:sldId id="292" r:id="rId39"/>
    <p:sldId id="282" r:id="rId40"/>
    <p:sldId id="302" r:id="rId41"/>
    <p:sldId id="285" r:id="rId42"/>
    <p:sldId id="294" r:id="rId43"/>
    <p:sldId id="305" r:id="rId44"/>
    <p:sldId id="303" r:id="rId45"/>
    <p:sldId id="295" r:id="rId46"/>
    <p:sldId id="296" r:id="rId47"/>
    <p:sldId id="300" r:id="rId48"/>
    <p:sldId id="298" r:id="rId49"/>
    <p:sldId id="286" r:id="rId50"/>
    <p:sldId id="266"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426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09-11-12T18:03:04.562" idx="10">
    <p:pos x="10" y="10"/>
    <p:text>Юбка появилась в обиходе человека  много тысячелетий назад, ее прородительницей была набедренная повязка. Юбка прошла свой исторический путь вместе с человеком, являясь самостоятельной частью костюма или частью платья, исчезая на время и снова возвращаясь.</p:text>
  </p:cm>
</p:cmLst>
</file>

<file path=ppt/comments/comment10.xml><?xml version="1.0" encoding="utf-8"?>
<p:cmLst xmlns:a="http://schemas.openxmlformats.org/drawingml/2006/main" xmlns:r="http://schemas.openxmlformats.org/officeDocument/2006/relationships" xmlns:p="http://schemas.openxmlformats.org/presentationml/2006/main">
  <p:cm authorId="1" dt="2009-11-12T18:36:22.046" idx="15">
    <p:pos x="10" y="10"/>
    <p:text>К 1870 годам, чтобы изменить силуэт фигуры обзавелись турнюром - валиком, который подкладывали под юбку ниже талии со стороны спины. </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09-11-12T18:39:19.984" idx="16">
    <p:pos x="10" y="10"/>
    <p:text>Начало 20 века запомнилось роскошеством дамских туалетов. Стоимость одного платья достигало наскольких тысяч, но, несмотря на это женская одежда стала более  изящной и более удобной. И юбка становится самостоятельным поясным изделием.</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09-11-12T18:47:52.531" idx="17">
    <p:pos x="10" y="10"/>
    <p:text>В русской деревне юбки стали носить не раньше середины 19 века. Поначалу шили их как привычные в деревне сарафаны - на лифе, который был из более легкой ткани и заменял собой нижнюю сорочку. Девушки на выданье надевали в праздники по несколько юбок, "чтобы толще казаться"- полнота для них была все равно, что красота. Полным хватало 2-3 нижних юбок;худые натягивали по 4-5 юбок стазу. Зимой для тепла обязательно одевали стеганую на вате "споднюю" юбку.  Крестьянские нравы коротких юбок не допускали: девичья юбка открывала только ступни, бабья была обязательно до пят. По числу юбок мерился достаток. У донских казачек было по 15-20 юбок.</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09-11-12T18:54:12.203" idx="18">
    <p:pos x="10" y="10"/>
    <p:text>Юбка в течение веков не раз меняла свою форму, но длина ее оставалась непостоянной исключительно в двадцатом столетии. Коко Шанель предприняла попытку укоротить подол юбки. Несмотря на то, что она давала прогноз: длина юбки остановится на отметке - середина колена, - юбки все равно ползли вверх. Революцию юбки совершила Мэри Куант - она ввела моду на "мини", за что получила орден британской империи.</p:text>
  </p:cm>
</p:cmLst>
</file>

<file path=ppt/comments/comment14.xml><?xml version="1.0" encoding="utf-8"?>
<p:cmLst xmlns:a="http://schemas.openxmlformats.org/drawingml/2006/main" xmlns:r="http://schemas.openxmlformats.org/officeDocument/2006/relationships" xmlns:p="http://schemas.openxmlformats.org/presentationml/2006/main">
  <p:cm authorId="1" dt="2009-11-12T18:55:49.484" idx="19">
    <p:pos x="10" y="10"/>
    <p:text>Современная мода предлагает нам богаты выбор моделей и фасонов юбки.</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09-11-12T18:08:50.203" idx="7">
    <p:pos x="18" y="10"/>
    <p:text> Несколько тысячелетий люди даже не думали разделять одежду на женскую и мужскую. Нашим предкам набедренная повязка, фартук, подобие юбки служили  прикрытием независимо от их пола, возраста и социального подложения.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09-11-12T17:58:38.406" idx="8">
    <p:pos x="10" y="10"/>
    <p:text>В Древней Греции и Древнем Риме женщины вообще обходились без юбок - основу их гардероба составляли туники и плащи.</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09-11-12T18:11:45" idx="9">
    <p:pos x="10" y="10"/>
    <p:text>В древних цивилизациях юбка была частью мужской одежды, причем, у представителей знати она была более длинной, чем у простых юношей. То есть, с помощью юбки мужчины старались подчеркнуть свою значимость и социальный статус. Женщины же носили еще более длинные юбки.</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09-11-12T18:17:18.968" idx="11">
    <p:pos x="10" y="10"/>
    <p:text>В истории юбки мы находим подтверждение тому, что все сословия не упускали случая, чтобы даже с помощью юбки подчеркнуть значимость своей персоны. Очень хорошо этой цели в 15 в. служил шлейф. Церковь объявила шлейфы "дьявольскими хвостами" и отказывала в отпущении грехов всем дамам, которые осмеливались их носить. Самый внушительный шлейф был у коронационного платья Екатерины II - длинной 70 метров и шириной 7 метров, его несли 50 пажей.</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09-11-12T18:21:30.703" idx="3">
    <p:pos x="18" y="10"/>
    <p:text>Испания, 16 в. - в моде юбки, необъятной ширины, которая достигалась за счет фасонов в несколько ярусов, или же набивалась конским волосом. Большим недостатком этих юбок было то, что они были невероятно тяжелыми, женщинам было очень тяжело их носить, поэтому вполне закономерным стало изобретение каркаса из обручей.</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09-11-12T18:26:52.015" idx="12">
    <p:pos x="10" y="10"/>
    <p:text>Поскольку по-испански обруч именуется "вердуго", то и юбки стали называться "вердугадо".  Прежде чем надеть такую юбку, ее ставили на пол, потои просто "входили" в неё и пристегивали её к корсету. Металлический каркас весил 7-8 кг. Каркас имел такую объемную форму, что, проходя в узкую дверь или усаживаясь, дамы  испытывали не малые трудности. Во Франции громоздкие юбки на каркасе продержались до конца 18 века.</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09-11-12T18:30:31.281" idx="13">
    <p:pos x="10" y="10"/>
    <p:text>В 17 веке одежда стала более удобной, свободной. А эффект широких бедер создавался надетыми юбками. Число юбок зимой доходило до 12 штук. Все юбки украшали вышивками, кружевами, воланами. Самая нижняя юбка была одна. Пока эта юбка была в стирке, хозяйка вынуждена была лежать  в постели под одеялом.</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09-11-12T18:34:19.281" idx="14">
    <p:pos x="10" y="10"/>
    <p:text>К 18 веку вернулась юбка в виде купола. Опять сооружались каркасы, На них натягивают ткани. Многочисленные металлические (деревянные) планки, соединенные клеёнкой, издавали шорохи, поэтому юбку называли "крикуньей".
В такой юбке нельзя было приходить в церковь. С непослушных принародно снимали юбку и сжигали.</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F657A5-43C9-400D-B700-82A217A916DE}" type="datetimeFigureOut">
              <a:rPr lang="ru-RU" smtClean="0"/>
              <a:t>08.11.2019</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8E13-2024-401A-9A1C-D40CAB730B5F}" type="slidenum">
              <a:rPr lang="ru-RU" smtClean="0"/>
              <a:t>‹#›</a:t>
            </a:fld>
            <a:endParaRPr lang="ru-RU"/>
          </a:p>
        </p:txBody>
      </p:sp>
    </p:spTree>
    <p:extLst>
      <p:ext uri="{BB962C8B-B14F-4D97-AF65-F5344CB8AC3E}">
        <p14:creationId xmlns:p14="http://schemas.microsoft.com/office/powerpoint/2010/main" val="452627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раз слайда 1"/>
          <p:cNvSpPr>
            <a:spLocks noGrp="1" noRot="1" noChangeAspect="1"/>
          </p:cNvSpPr>
          <p:nvPr>
            <p:ph type="sldImg"/>
          </p:nvPr>
        </p:nvSpPr>
        <p:spPr bwMode="auto">
          <a:noFill/>
          <a:ln>
            <a:solidFill>
              <a:srgbClr val="000000"/>
            </a:solidFill>
            <a:miter lim="800000"/>
            <a:headEnd/>
            <a:tailEnd/>
          </a:ln>
        </p:spPr>
      </p:sp>
      <p:sp>
        <p:nvSpPr>
          <p:cNvPr id="1741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74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50989C-C3B4-40DD-925F-14DF9E5EAD41}" type="slidenum">
              <a:rPr lang="ru-RU">
                <a:cs typeface="Arial" charset="0"/>
              </a:rPr>
              <a:pPr fontAlgn="base">
                <a:spcBef>
                  <a:spcPct val="0"/>
                </a:spcBef>
                <a:spcAft>
                  <a:spcPct val="0"/>
                </a:spcAft>
              </a:pPr>
              <a:t>4</a:t>
            </a:fld>
            <a:endParaRPr lang="ru-RU">
              <a:cs typeface="Arial" charset="0"/>
            </a:endParaRPr>
          </a:p>
        </p:txBody>
      </p:sp>
    </p:spTree>
    <p:extLst>
      <p:ext uri="{BB962C8B-B14F-4D97-AF65-F5344CB8AC3E}">
        <p14:creationId xmlns:p14="http://schemas.microsoft.com/office/powerpoint/2010/main" val="2170263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раз слайда 1"/>
          <p:cNvSpPr>
            <a:spLocks noGrp="1" noRot="1" noChangeAspect="1"/>
          </p:cNvSpPr>
          <p:nvPr>
            <p:ph type="sldImg"/>
          </p:nvPr>
        </p:nvSpPr>
        <p:spPr bwMode="auto">
          <a:noFill/>
          <a:ln>
            <a:solidFill>
              <a:srgbClr val="000000"/>
            </a:solidFill>
            <a:miter lim="800000"/>
            <a:headEnd/>
            <a:tailEnd/>
          </a:ln>
        </p:spPr>
      </p:sp>
      <p:sp>
        <p:nvSpPr>
          <p:cNvPr id="1741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74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563DC2-ED9F-4B4C-8B0C-5208140C1D86}" type="slidenum">
              <a:rPr lang="ru-RU">
                <a:cs typeface="Arial" charset="0"/>
              </a:rPr>
              <a:pPr fontAlgn="base">
                <a:spcBef>
                  <a:spcPct val="0"/>
                </a:spcBef>
                <a:spcAft>
                  <a:spcPct val="0"/>
                </a:spcAft>
              </a:pPr>
              <a:t>26</a:t>
            </a:fld>
            <a:endParaRPr lang="ru-RU">
              <a:cs typeface="Arial" charset="0"/>
            </a:endParaRPr>
          </a:p>
        </p:txBody>
      </p:sp>
    </p:spTree>
    <p:extLst>
      <p:ext uri="{BB962C8B-B14F-4D97-AF65-F5344CB8AC3E}">
        <p14:creationId xmlns:p14="http://schemas.microsoft.com/office/powerpoint/2010/main" val="2482534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08.11.2019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08.11.2019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08.11.2019</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08.11.2019</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08.11.2019</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08.11.2019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08.11.2019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08.11.2019</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comments" Target="../comments/comment9.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comments" Target="../comments/comment10.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comments" Target="../comments/comment1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comments" Target="../comments/comment13.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comments" Target="../comments/comment14.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1.pn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jpeg"/><Relationship Id="rId9"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5.png"/><Relationship Id="rId26" Type="http://schemas.openxmlformats.org/officeDocument/2006/relationships/image" Target="../media/image153.png"/><Relationship Id="rId3" Type="http://schemas.openxmlformats.org/officeDocument/2006/relationships/image" Target="../media/image130.png"/><Relationship Id="rId21" Type="http://schemas.openxmlformats.org/officeDocument/2006/relationships/image" Target="../media/image148.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png"/><Relationship Id="rId25" Type="http://schemas.openxmlformats.org/officeDocument/2006/relationships/image" Target="../media/image152.png"/><Relationship Id="rId2" Type="http://schemas.openxmlformats.org/officeDocument/2006/relationships/image" Target="../media/image129.jpeg"/><Relationship Id="rId16" Type="http://schemas.openxmlformats.org/officeDocument/2006/relationships/image" Target="../media/image143.png"/><Relationship Id="rId20" Type="http://schemas.openxmlformats.org/officeDocument/2006/relationships/image" Target="../media/image147.png"/><Relationship Id="rId1" Type="http://schemas.openxmlformats.org/officeDocument/2006/relationships/slideLayout" Target="../slideLayouts/slideLayout6.xml"/><Relationship Id="rId6" Type="http://schemas.openxmlformats.org/officeDocument/2006/relationships/image" Target="../media/image133.png"/><Relationship Id="rId11" Type="http://schemas.openxmlformats.org/officeDocument/2006/relationships/image" Target="../media/image138.png"/><Relationship Id="rId24" Type="http://schemas.openxmlformats.org/officeDocument/2006/relationships/image" Target="../media/image151.png"/><Relationship Id="rId5" Type="http://schemas.openxmlformats.org/officeDocument/2006/relationships/image" Target="../media/image132.png"/><Relationship Id="rId15" Type="http://schemas.openxmlformats.org/officeDocument/2006/relationships/image" Target="../media/image142.png"/><Relationship Id="rId23" Type="http://schemas.openxmlformats.org/officeDocument/2006/relationships/image" Target="../media/image150.png"/><Relationship Id="rId28" Type="http://schemas.openxmlformats.org/officeDocument/2006/relationships/image" Target="../media/image155.png"/><Relationship Id="rId10" Type="http://schemas.openxmlformats.org/officeDocument/2006/relationships/image" Target="../media/image137.png"/><Relationship Id="rId19" Type="http://schemas.openxmlformats.org/officeDocument/2006/relationships/image" Target="../media/image146.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 Id="rId22" Type="http://schemas.openxmlformats.org/officeDocument/2006/relationships/image" Target="../media/image149.png"/><Relationship Id="rId27" Type="http://schemas.openxmlformats.org/officeDocument/2006/relationships/image" Target="../media/image154.png"/></Relationships>
</file>

<file path=ppt/slides/_rels/slide46.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18" Type="http://schemas.openxmlformats.org/officeDocument/2006/relationships/image" Target="../media/image172.png"/><Relationship Id="rId3" Type="http://schemas.openxmlformats.org/officeDocument/2006/relationships/image" Target="../media/image157.png"/><Relationship Id="rId21" Type="http://schemas.openxmlformats.org/officeDocument/2006/relationships/image" Target="../media/image175.png"/><Relationship Id="rId7" Type="http://schemas.openxmlformats.org/officeDocument/2006/relationships/image" Target="../media/image161.png"/><Relationship Id="rId12" Type="http://schemas.openxmlformats.org/officeDocument/2006/relationships/image" Target="../media/image166.png"/><Relationship Id="rId17" Type="http://schemas.openxmlformats.org/officeDocument/2006/relationships/image" Target="../media/image171.png"/><Relationship Id="rId2" Type="http://schemas.openxmlformats.org/officeDocument/2006/relationships/image" Target="../media/image156.png"/><Relationship Id="rId16" Type="http://schemas.openxmlformats.org/officeDocument/2006/relationships/image" Target="../media/image170.png"/><Relationship Id="rId20" Type="http://schemas.openxmlformats.org/officeDocument/2006/relationships/image" Target="../media/image174.png"/><Relationship Id="rId1" Type="http://schemas.openxmlformats.org/officeDocument/2006/relationships/slideLayout" Target="../slideLayouts/slideLayout6.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23" Type="http://schemas.openxmlformats.org/officeDocument/2006/relationships/image" Target="../media/image177.png"/><Relationship Id="rId10" Type="http://schemas.openxmlformats.org/officeDocument/2006/relationships/image" Target="../media/image164.png"/><Relationship Id="rId19" Type="http://schemas.openxmlformats.org/officeDocument/2006/relationships/image" Target="../media/image173.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 Id="rId22" Type="http://schemas.openxmlformats.org/officeDocument/2006/relationships/image" Target="../media/image176.png"/></Relationships>
</file>

<file path=ppt/slides/_rels/slide47.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2.png"/><Relationship Id="rId18" Type="http://schemas.openxmlformats.org/officeDocument/2006/relationships/image" Target="../media/image167.png"/><Relationship Id="rId3" Type="http://schemas.openxmlformats.org/officeDocument/2006/relationships/image" Target="../media/image160.png"/><Relationship Id="rId7" Type="http://schemas.openxmlformats.org/officeDocument/2006/relationships/image" Target="../media/image182.png"/><Relationship Id="rId12" Type="http://schemas.openxmlformats.org/officeDocument/2006/relationships/image" Target="../media/image171.png"/><Relationship Id="rId17" Type="http://schemas.openxmlformats.org/officeDocument/2006/relationships/image" Target="../media/image177.png"/><Relationship Id="rId2" Type="http://schemas.openxmlformats.org/officeDocument/2006/relationships/image" Target="../media/image178.png"/><Relationship Id="rId16"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81.png"/><Relationship Id="rId11" Type="http://schemas.openxmlformats.org/officeDocument/2006/relationships/image" Target="../media/image166.png"/><Relationship Id="rId5" Type="http://schemas.openxmlformats.org/officeDocument/2006/relationships/image" Target="../media/image180.png"/><Relationship Id="rId15" Type="http://schemas.openxmlformats.org/officeDocument/2006/relationships/image" Target="../media/image176.png"/><Relationship Id="rId10" Type="http://schemas.openxmlformats.org/officeDocument/2006/relationships/image" Target="../media/image165.png"/><Relationship Id="rId4" Type="http://schemas.openxmlformats.org/officeDocument/2006/relationships/image" Target="../media/image179.png"/><Relationship Id="rId9" Type="http://schemas.openxmlformats.org/officeDocument/2006/relationships/image" Target="../media/image159.png"/><Relationship Id="rId14" Type="http://schemas.openxmlformats.org/officeDocument/2006/relationships/image" Target="../media/image173.png"/></Relationships>
</file>

<file path=ppt/slides/_rels/slide4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comments" Target="../comments/commen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comments" Target="../comments/commen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Прямоугольник 75"/>
          <p:cNvSpPr/>
          <p:nvPr/>
        </p:nvSpPr>
        <p:spPr>
          <a:xfrm>
            <a:off x="5429250" y="3714750"/>
            <a:ext cx="1857375" cy="277177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2">
                    <a:lumMod val="50000"/>
                  </a:schemeClr>
                </a:solidFill>
              </a:rPr>
              <a:t>Нажми номер.</a:t>
            </a:r>
          </a:p>
          <a:p>
            <a:pPr algn="ctr" fontAlgn="auto">
              <a:spcBef>
                <a:spcPts val="0"/>
              </a:spcBef>
              <a:spcAft>
                <a:spcPts val="0"/>
              </a:spcAft>
              <a:defRPr/>
            </a:pPr>
            <a:r>
              <a:rPr lang="ru-RU" b="1" dirty="0">
                <a:solidFill>
                  <a:schemeClr val="tx2">
                    <a:lumMod val="50000"/>
                  </a:schemeClr>
                </a:solidFill>
              </a:rPr>
              <a:t>Задание появится.</a:t>
            </a:r>
          </a:p>
          <a:p>
            <a:pPr algn="ctr" fontAlgn="auto">
              <a:spcBef>
                <a:spcPts val="0"/>
              </a:spcBef>
              <a:spcAft>
                <a:spcPts val="0"/>
              </a:spcAft>
              <a:defRPr/>
            </a:pPr>
            <a:r>
              <a:rPr lang="ru-RU" b="1" dirty="0">
                <a:solidFill>
                  <a:schemeClr val="tx2">
                    <a:lumMod val="50000"/>
                  </a:schemeClr>
                </a:solidFill>
              </a:rPr>
              <a:t>Нажми еще раз.</a:t>
            </a:r>
          </a:p>
          <a:p>
            <a:pPr algn="ctr" fontAlgn="auto">
              <a:spcBef>
                <a:spcPts val="0"/>
              </a:spcBef>
              <a:spcAft>
                <a:spcPts val="0"/>
              </a:spcAft>
              <a:defRPr/>
            </a:pPr>
            <a:r>
              <a:rPr lang="ru-RU" b="1" dirty="0">
                <a:solidFill>
                  <a:schemeClr val="tx2">
                    <a:lumMod val="50000"/>
                  </a:schemeClr>
                </a:solidFill>
              </a:rPr>
              <a:t>Задание исчезнет.</a:t>
            </a:r>
          </a:p>
        </p:txBody>
      </p:sp>
      <p:pic>
        <p:nvPicPr>
          <p:cNvPr id="1036" name="Picture 12"/>
          <p:cNvPicPr>
            <a:picLocks noChangeAspect="1" noChangeArrowheads="1"/>
          </p:cNvPicPr>
          <p:nvPr/>
        </p:nvPicPr>
        <p:blipFill>
          <a:blip r:embed="rId2" cstate="print"/>
          <a:srcRect/>
          <a:stretch>
            <a:fillRect/>
          </a:stretch>
        </p:blipFill>
        <p:spPr bwMode="auto">
          <a:xfrm>
            <a:off x="5500688" y="3929063"/>
            <a:ext cx="1714500" cy="2500312"/>
          </a:xfrm>
          <a:prstGeom prst="rect">
            <a:avLst/>
          </a:prstGeom>
          <a:noFill/>
          <a:ln w="9525">
            <a:noFill/>
            <a:miter lim="800000"/>
            <a:headEnd/>
            <a:tailEnd/>
          </a:ln>
        </p:spPr>
      </p:pic>
      <p:pic>
        <p:nvPicPr>
          <p:cNvPr id="1031" name="Picture 7"/>
          <p:cNvPicPr>
            <a:picLocks noChangeAspect="1" noChangeArrowheads="1"/>
          </p:cNvPicPr>
          <p:nvPr/>
        </p:nvPicPr>
        <p:blipFill>
          <a:blip r:embed="rId3" cstate="print"/>
          <a:srcRect/>
          <a:stretch>
            <a:fillRect/>
          </a:stretch>
        </p:blipFill>
        <p:spPr bwMode="auto">
          <a:xfrm>
            <a:off x="5500688" y="3929063"/>
            <a:ext cx="1714500" cy="2500312"/>
          </a:xfrm>
          <a:prstGeom prst="rect">
            <a:avLst/>
          </a:prstGeom>
          <a:noFill/>
          <a:ln w="9525">
            <a:noFill/>
            <a:miter lim="800000"/>
            <a:headEnd/>
            <a:tailEnd/>
          </a:ln>
        </p:spPr>
      </p:pic>
      <p:sp>
        <p:nvSpPr>
          <p:cNvPr id="2" name="Прямоугольник 1"/>
          <p:cNvSpPr/>
          <p:nvPr/>
        </p:nvSpPr>
        <p:spPr>
          <a:xfrm>
            <a:off x="2857500" y="1357313"/>
            <a:ext cx="642938" cy="70008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ru-RU" sz="2000" dirty="0"/>
              <a:t>Р</a:t>
            </a:r>
          </a:p>
        </p:txBody>
      </p:sp>
      <p:sp>
        <p:nvSpPr>
          <p:cNvPr id="3" name="Прямоугольник 2"/>
          <p:cNvSpPr/>
          <p:nvPr/>
        </p:nvSpPr>
        <p:spPr>
          <a:xfrm>
            <a:off x="3500438" y="135731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Ю </a:t>
            </a:r>
          </a:p>
        </p:txBody>
      </p:sp>
      <p:sp>
        <p:nvSpPr>
          <p:cNvPr id="4" name="Прямоугольник 3"/>
          <p:cNvSpPr/>
          <p:nvPr/>
        </p:nvSpPr>
        <p:spPr>
          <a:xfrm>
            <a:off x="4143375" y="135731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Ш</a:t>
            </a:r>
          </a:p>
        </p:txBody>
      </p:sp>
      <p:sp>
        <p:nvSpPr>
          <p:cNvPr id="5" name="Прямоугольник 4"/>
          <p:cNvSpPr/>
          <p:nvPr/>
        </p:nvSpPr>
        <p:spPr>
          <a:xfrm>
            <a:off x="4786313" y="135731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А</a:t>
            </a:r>
          </a:p>
        </p:txBody>
      </p:sp>
      <p:sp>
        <p:nvSpPr>
          <p:cNvPr id="6" name="Прямоугольник 5"/>
          <p:cNvSpPr/>
          <p:nvPr/>
        </p:nvSpPr>
        <p:spPr>
          <a:xfrm>
            <a:off x="2857500" y="207168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О</a:t>
            </a:r>
          </a:p>
        </p:txBody>
      </p:sp>
      <p:sp>
        <p:nvSpPr>
          <p:cNvPr id="7" name="Прямоугольник 6"/>
          <p:cNvSpPr/>
          <p:nvPr/>
        </p:nvSpPr>
        <p:spPr>
          <a:xfrm>
            <a:off x="3500438" y="2071688"/>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Б</a:t>
            </a:r>
          </a:p>
        </p:txBody>
      </p:sp>
      <p:sp>
        <p:nvSpPr>
          <p:cNvPr id="8" name="Прямоугольник 7"/>
          <p:cNvSpPr/>
          <p:nvPr/>
        </p:nvSpPr>
        <p:spPr>
          <a:xfrm>
            <a:off x="4143375" y="207168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О</a:t>
            </a:r>
          </a:p>
        </p:txBody>
      </p:sp>
      <p:sp>
        <p:nvSpPr>
          <p:cNvPr id="9" name="Прямоугольник 8"/>
          <p:cNvSpPr/>
          <p:nvPr/>
        </p:nvSpPr>
        <p:spPr>
          <a:xfrm>
            <a:off x="4786313" y="2071688"/>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Р</a:t>
            </a:r>
          </a:p>
        </p:txBody>
      </p:sp>
      <p:sp>
        <p:nvSpPr>
          <p:cNvPr id="10" name="Прямоугольник 9"/>
          <p:cNvSpPr/>
          <p:nvPr/>
        </p:nvSpPr>
        <p:spPr>
          <a:xfrm>
            <a:off x="5429250" y="207168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К</a:t>
            </a:r>
          </a:p>
        </p:txBody>
      </p:sp>
      <p:sp>
        <p:nvSpPr>
          <p:cNvPr id="11" name="Прямоугольник 10"/>
          <p:cNvSpPr/>
          <p:nvPr/>
        </p:nvSpPr>
        <p:spPr>
          <a:xfrm>
            <a:off x="6072188" y="2071688"/>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А</a:t>
            </a:r>
          </a:p>
        </p:txBody>
      </p:sp>
      <p:sp>
        <p:nvSpPr>
          <p:cNvPr id="12" name="Прямоугольник 11"/>
          <p:cNvSpPr/>
          <p:nvPr/>
        </p:nvSpPr>
        <p:spPr>
          <a:xfrm>
            <a:off x="3500438" y="278606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К</a:t>
            </a:r>
          </a:p>
        </p:txBody>
      </p:sp>
      <p:sp>
        <p:nvSpPr>
          <p:cNvPr id="13" name="Прямоугольник 12"/>
          <p:cNvSpPr/>
          <p:nvPr/>
        </p:nvSpPr>
        <p:spPr>
          <a:xfrm>
            <a:off x="5429250" y="278606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И</a:t>
            </a:r>
          </a:p>
        </p:txBody>
      </p:sp>
      <p:sp>
        <p:nvSpPr>
          <p:cNvPr id="14" name="Прямоугольник 13"/>
          <p:cNvSpPr/>
          <p:nvPr/>
        </p:nvSpPr>
        <p:spPr>
          <a:xfrm>
            <a:off x="4143375" y="278606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А</a:t>
            </a:r>
          </a:p>
        </p:txBody>
      </p:sp>
      <p:sp>
        <p:nvSpPr>
          <p:cNvPr id="16" name="Прямоугольник 15"/>
          <p:cNvSpPr/>
          <p:nvPr/>
        </p:nvSpPr>
        <p:spPr>
          <a:xfrm>
            <a:off x="4786313" y="278606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Ц</a:t>
            </a:r>
          </a:p>
        </p:txBody>
      </p:sp>
      <p:sp>
        <p:nvSpPr>
          <p:cNvPr id="17" name="Прямоугольник 16"/>
          <p:cNvSpPr/>
          <p:nvPr/>
        </p:nvSpPr>
        <p:spPr>
          <a:xfrm>
            <a:off x="2214563" y="3500438"/>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О</a:t>
            </a:r>
          </a:p>
        </p:txBody>
      </p:sp>
      <p:sp>
        <p:nvSpPr>
          <p:cNvPr id="19" name="Прямоугольник 18"/>
          <p:cNvSpPr/>
          <p:nvPr/>
        </p:nvSpPr>
        <p:spPr>
          <a:xfrm>
            <a:off x="2857500" y="135731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0" name="Прямоугольник 19"/>
          <p:cNvSpPr/>
          <p:nvPr/>
        </p:nvSpPr>
        <p:spPr>
          <a:xfrm>
            <a:off x="1571625" y="350043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В</a:t>
            </a:r>
          </a:p>
        </p:txBody>
      </p:sp>
      <p:sp>
        <p:nvSpPr>
          <p:cNvPr id="21" name="Прямоугольник 20"/>
          <p:cNvSpPr/>
          <p:nvPr/>
        </p:nvSpPr>
        <p:spPr>
          <a:xfrm>
            <a:off x="4143375" y="135731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2" name="Прямоугольник 21"/>
          <p:cNvSpPr/>
          <p:nvPr/>
        </p:nvSpPr>
        <p:spPr>
          <a:xfrm>
            <a:off x="2857500" y="350043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Л</a:t>
            </a:r>
          </a:p>
        </p:txBody>
      </p:sp>
      <p:sp>
        <p:nvSpPr>
          <p:cNvPr id="23" name="Прямоугольник 22"/>
          <p:cNvSpPr/>
          <p:nvPr/>
        </p:nvSpPr>
        <p:spPr>
          <a:xfrm>
            <a:off x="4143375" y="350043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Н</a:t>
            </a:r>
          </a:p>
        </p:txBody>
      </p:sp>
      <p:sp>
        <p:nvSpPr>
          <p:cNvPr id="24" name="Прямоугольник 23"/>
          <p:cNvSpPr/>
          <p:nvPr/>
        </p:nvSpPr>
        <p:spPr>
          <a:xfrm>
            <a:off x="3500438" y="3500438"/>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А</a:t>
            </a:r>
          </a:p>
        </p:txBody>
      </p:sp>
      <p:sp>
        <p:nvSpPr>
          <p:cNvPr id="29" name="Прямоугольник 28"/>
          <p:cNvSpPr/>
          <p:nvPr/>
        </p:nvSpPr>
        <p:spPr>
          <a:xfrm>
            <a:off x="4786313" y="135731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0" name="Прямоугольник 29"/>
          <p:cNvSpPr/>
          <p:nvPr/>
        </p:nvSpPr>
        <p:spPr>
          <a:xfrm>
            <a:off x="3500438" y="135731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1" name="Прямоугольник 30"/>
          <p:cNvSpPr/>
          <p:nvPr/>
        </p:nvSpPr>
        <p:spPr>
          <a:xfrm>
            <a:off x="6072188" y="2071688"/>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2" name="Прямоугольник 31"/>
          <p:cNvSpPr/>
          <p:nvPr/>
        </p:nvSpPr>
        <p:spPr>
          <a:xfrm>
            <a:off x="3500438" y="2071688"/>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3" name="Прямоугольник 32"/>
          <p:cNvSpPr/>
          <p:nvPr/>
        </p:nvSpPr>
        <p:spPr>
          <a:xfrm>
            <a:off x="4143375" y="207168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Прямоугольник 33"/>
          <p:cNvSpPr/>
          <p:nvPr/>
        </p:nvSpPr>
        <p:spPr>
          <a:xfrm>
            <a:off x="2857500" y="278606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И</a:t>
            </a:r>
          </a:p>
        </p:txBody>
      </p:sp>
      <p:sp>
        <p:nvSpPr>
          <p:cNvPr id="35" name="Прямоугольник 34"/>
          <p:cNvSpPr/>
          <p:nvPr/>
        </p:nvSpPr>
        <p:spPr>
          <a:xfrm>
            <a:off x="2857500" y="207168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6" name="Прямоугольник 35"/>
          <p:cNvSpPr/>
          <p:nvPr/>
        </p:nvSpPr>
        <p:spPr>
          <a:xfrm>
            <a:off x="5429250" y="207168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8" name="Прямоугольник 37"/>
          <p:cNvSpPr/>
          <p:nvPr/>
        </p:nvSpPr>
        <p:spPr>
          <a:xfrm>
            <a:off x="4786313" y="2071688"/>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1" name="Прямоугольник 40"/>
          <p:cNvSpPr/>
          <p:nvPr/>
        </p:nvSpPr>
        <p:spPr>
          <a:xfrm>
            <a:off x="4143375" y="350043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3" name="Прямоугольник 42"/>
          <p:cNvSpPr/>
          <p:nvPr/>
        </p:nvSpPr>
        <p:spPr>
          <a:xfrm>
            <a:off x="3500438" y="3500438"/>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5" name="Прямоугольник 44"/>
          <p:cNvSpPr/>
          <p:nvPr/>
        </p:nvSpPr>
        <p:spPr>
          <a:xfrm>
            <a:off x="1571625" y="350043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6" name="Прямоугольник 45"/>
          <p:cNvSpPr/>
          <p:nvPr/>
        </p:nvSpPr>
        <p:spPr>
          <a:xfrm>
            <a:off x="2857500" y="3500438"/>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 name="Прямоугольник 46"/>
          <p:cNvSpPr/>
          <p:nvPr/>
        </p:nvSpPr>
        <p:spPr>
          <a:xfrm>
            <a:off x="2214563" y="3500438"/>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1" name="Овал 50"/>
          <p:cNvSpPr/>
          <p:nvPr/>
        </p:nvSpPr>
        <p:spPr>
          <a:xfrm>
            <a:off x="1143000" y="3714750"/>
            <a:ext cx="371475" cy="414338"/>
          </a:xfrm>
          <a:prstGeom prst="ellipse">
            <a:avLst/>
          </a:prstGeom>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ru-RU" b="1" dirty="0">
                <a:solidFill>
                  <a:schemeClr val="tx2">
                    <a:lumMod val="50000"/>
                  </a:schemeClr>
                </a:solidFill>
              </a:rPr>
              <a:t>4</a:t>
            </a:r>
          </a:p>
        </p:txBody>
      </p:sp>
      <p:sp>
        <p:nvSpPr>
          <p:cNvPr id="54" name="Заголовок 53"/>
          <p:cNvSpPr>
            <a:spLocks noGrp="1"/>
          </p:cNvSpPr>
          <p:nvPr>
            <p:ph type="title" idx="4294967295"/>
          </p:nvPr>
        </p:nvSpPr>
        <p:spPr>
          <a:xfrm>
            <a:off x="214282" y="500042"/>
            <a:ext cx="8686800" cy="642942"/>
          </a:xfrm>
        </p:spPr>
        <p:txBody>
          <a:bodyPr>
            <a:normAutofit fontScale="90000"/>
          </a:bodyPr>
          <a:lstStyle/>
          <a:p>
            <a:pPr algn="ctr" fontAlgn="auto">
              <a:spcAft>
                <a:spcPts val="0"/>
              </a:spcAft>
              <a:defRPr/>
            </a:pPr>
            <a:r>
              <a:rPr lang="ru-RU" dirty="0" smtClean="0">
                <a:solidFill>
                  <a:schemeClr val="bg2">
                    <a:lumMod val="10000"/>
                  </a:schemeClr>
                </a:solidFill>
              </a:rPr>
              <a:t>Определи   вид  отделки  изделия</a:t>
            </a:r>
            <a:endParaRPr lang="ru-RU" dirty="0">
              <a:solidFill>
                <a:schemeClr val="bg2">
                  <a:lumMod val="10000"/>
                </a:schemeClr>
              </a:solidFill>
            </a:endParaRPr>
          </a:p>
        </p:txBody>
      </p:sp>
      <p:sp>
        <p:nvSpPr>
          <p:cNvPr id="55" name="Содержимое 54"/>
          <p:cNvSpPr>
            <a:spLocks noGrp="1"/>
          </p:cNvSpPr>
          <p:nvPr>
            <p:ph idx="4294967295"/>
          </p:nvPr>
        </p:nvSpPr>
        <p:spPr>
          <a:xfrm flipV="1">
            <a:off x="1214438" y="6143625"/>
            <a:ext cx="7929562" cy="349250"/>
          </a:xfrm>
        </p:spPr>
        <p:txBody>
          <a:bodyPr>
            <a:normAutofit fontScale="62500" lnSpcReduction="20000"/>
          </a:bodyPr>
          <a:lstStyle/>
          <a:p>
            <a:pPr fontAlgn="auto">
              <a:spcAft>
                <a:spcPts val="0"/>
              </a:spcAft>
              <a:buFont typeface="Wingdings 2"/>
              <a:buChar char=""/>
              <a:defRPr/>
            </a:pPr>
            <a:endParaRPr lang="ru-RU" dirty="0" smtClean="0"/>
          </a:p>
          <a:p>
            <a:pPr fontAlgn="auto">
              <a:spcAft>
                <a:spcPts val="0"/>
              </a:spcAft>
              <a:buFont typeface="Wingdings 2"/>
              <a:buChar char=""/>
              <a:defRPr/>
            </a:pPr>
            <a:endParaRPr lang="ru-RU" dirty="0" smtClean="0"/>
          </a:p>
          <a:p>
            <a:pPr fontAlgn="auto">
              <a:spcAft>
                <a:spcPts val="0"/>
              </a:spcAft>
              <a:buFont typeface="Wingdings 2"/>
              <a:buChar char=""/>
              <a:defRPr/>
            </a:pPr>
            <a:endParaRPr lang="ru-RU" dirty="0" smtClean="0"/>
          </a:p>
          <a:p>
            <a:pPr fontAlgn="auto">
              <a:spcAft>
                <a:spcPts val="0"/>
              </a:spcAft>
              <a:buFont typeface="Wingdings 2"/>
              <a:buChar char=""/>
              <a:defRPr/>
            </a:pPr>
            <a:endParaRPr lang="ru-RU" dirty="0"/>
          </a:p>
        </p:txBody>
      </p:sp>
      <p:sp>
        <p:nvSpPr>
          <p:cNvPr id="60" name="Прямоугольник 59"/>
          <p:cNvSpPr/>
          <p:nvPr/>
        </p:nvSpPr>
        <p:spPr>
          <a:xfrm>
            <a:off x="285750" y="278606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А</a:t>
            </a:r>
          </a:p>
        </p:txBody>
      </p:sp>
      <p:sp>
        <p:nvSpPr>
          <p:cNvPr id="61" name="Прямоугольник 60"/>
          <p:cNvSpPr/>
          <p:nvPr/>
        </p:nvSpPr>
        <p:spPr>
          <a:xfrm>
            <a:off x="1571625" y="278606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err="1">
                <a:solidFill>
                  <a:schemeClr val="tx1"/>
                </a:solidFill>
              </a:rPr>
              <a:t>П</a:t>
            </a:r>
            <a:endParaRPr lang="ru-RU" dirty="0">
              <a:solidFill>
                <a:schemeClr val="tx1"/>
              </a:solidFill>
            </a:endParaRPr>
          </a:p>
        </p:txBody>
      </p:sp>
      <p:sp>
        <p:nvSpPr>
          <p:cNvPr id="62" name="Прямоугольник 61"/>
          <p:cNvSpPr/>
          <p:nvPr/>
        </p:nvSpPr>
        <p:spPr>
          <a:xfrm>
            <a:off x="928688" y="278606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err="1">
                <a:solidFill>
                  <a:schemeClr val="tx1"/>
                </a:solidFill>
              </a:rPr>
              <a:t>П</a:t>
            </a:r>
            <a:endParaRPr lang="ru-RU" dirty="0">
              <a:solidFill>
                <a:schemeClr val="tx1"/>
              </a:solidFill>
            </a:endParaRPr>
          </a:p>
        </p:txBody>
      </p:sp>
      <p:sp>
        <p:nvSpPr>
          <p:cNvPr id="63" name="Прямоугольник 62"/>
          <p:cNvSpPr/>
          <p:nvPr/>
        </p:nvSpPr>
        <p:spPr>
          <a:xfrm>
            <a:off x="2214563" y="278606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Л</a:t>
            </a:r>
          </a:p>
        </p:txBody>
      </p:sp>
      <p:sp>
        <p:nvSpPr>
          <p:cNvPr id="49" name="Овал 48"/>
          <p:cNvSpPr/>
          <p:nvPr/>
        </p:nvSpPr>
        <p:spPr>
          <a:xfrm>
            <a:off x="2428860" y="2214554"/>
            <a:ext cx="370806" cy="414334"/>
          </a:xfrm>
          <a:prstGeom prst="ellipse">
            <a:avLst/>
          </a:prstGeom>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ru-RU" dirty="0">
                <a:ln>
                  <a:solidFill>
                    <a:sysClr val="windowText" lastClr="000000"/>
                  </a:solidFill>
                </a:ln>
                <a:solidFill>
                  <a:schemeClr val="accent6">
                    <a:lumMod val="50000"/>
                  </a:schemeClr>
                </a:solidFill>
              </a:rPr>
              <a:t>2</a:t>
            </a:r>
          </a:p>
        </p:txBody>
      </p:sp>
      <p:sp>
        <p:nvSpPr>
          <p:cNvPr id="48" name="Овал 47"/>
          <p:cNvSpPr/>
          <p:nvPr/>
        </p:nvSpPr>
        <p:spPr>
          <a:xfrm>
            <a:off x="2428875" y="1357313"/>
            <a:ext cx="371475" cy="41433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solidFill>
                  <a:schemeClr val="tx2">
                    <a:lumMod val="50000"/>
                  </a:schemeClr>
                </a:solidFill>
              </a:rPr>
              <a:t>1</a:t>
            </a:r>
          </a:p>
        </p:txBody>
      </p:sp>
      <p:sp>
        <p:nvSpPr>
          <p:cNvPr id="56" name="Прямоугольник 55"/>
          <p:cNvSpPr/>
          <p:nvPr/>
        </p:nvSpPr>
        <p:spPr>
          <a:xfrm>
            <a:off x="6072188" y="278606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Я</a:t>
            </a:r>
          </a:p>
        </p:txBody>
      </p:sp>
      <p:sp>
        <p:nvSpPr>
          <p:cNvPr id="59" name="Прямоугольник 58"/>
          <p:cNvSpPr/>
          <p:nvPr/>
        </p:nvSpPr>
        <p:spPr>
          <a:xfrm>
            <a:off x="285750" y="278606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0" name="Овал 49"/>
          <p:cNvSpPr/>
          <p:nvPr/>
        </p:nvSpPr>
        <p:spPr>
          <a:xfrm>
            <a:off x="142875" y="2928938"/>
            <a:ext cx="357188" cy="414337"/>
          </a:xfrm>
          <a:prstGeom prst="ellipse">
            <a:avLst/>
          </a:prstGeom>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ru-RU" b="1" dirty="0">
                <a:solidFill>
                  <a:schemeClr val="tx2">
                    <a:lumMod val="50000"/>
                  </a:schemeClr>
                </a:solidFill>
              </a:rPr>
              <a:t>3</a:t>
            </a:r>
          </a:p>
        </p:txBody>
      </p:sp>
      <p:sp>
        <p:nvSpPr>
          <p:cNvPr id="57" name="Прямоугольник 56"/>
          <p:cNvSpPr/>
          <p:nvPr/>
        </p:nvSpPr>
        <p:spPr>
          <a:xfrm>
            <a:off x="928688" y="278606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7" name="Прямоугольник 36"/>
          <p:cNvSpPr/>
          <p:nvPr/>
        </p:nvSpPr>
        <p:spPr>
          <a:xfrm>
            <a:off x="1571625" y="278606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9" name="Прямоугольник 38"/>
          <p:cNvSpPr/>
          <p:nvPr/>
        </p:nvSpPr>
        <p:spPr>
          <a:xfrm>
            <a:off x="2214563" y="278606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8" name="Прямоугольник 17"/>
          <p:cNvSpPr/>
          <p:nvPr/>
        </p:nvSpPr>
        <p:spPr>
          <a:xfrm>
            <a:off x="2857500" y="278606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2" name="Прямоугольник 51"/>
          <p:cNvSpPr/>
          <p:nvPr/>
        </p:nvSpPr>
        <p:spPr>
          <a:xfrm>
            <a:off x="3500438" y="278606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8" name="Прямоугольник 57"/>
          <p:cNvSpPr/>
          <p:nvPr/>
        </p:nvSpPr>
        <p:spPr>
          <a:xfrm>
            <a:off x="5429250" y="278606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4" name="Прямоугольник 63"/>
          <p:cNvSpPr/>
          <p:nvPr/>
        </p:nvSpPr>
        <p:spPr>
          <a:xfrm>
            <a:off x="4786313" y="278606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5" name="Прямоугольник 64"/>
          <p:cNvSpPr/>
          <p:nvPr/>
        </p:nvSpPr>
        <p:spPr>
          <a:xfrm>
            <a:off x="4143375" y="2786063"/>
            <a:ext cx="642938"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3" name="Прямоугольник 52"/>
          <p:cNvSpPr/>
          <p:nvPr/>
        </p:nvSpPr>
        <p:spPr>
          <a:xfrm>
            <a:off x="6072188" y="2786063"/>
            <a:ext cx="642937" cy="700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1034" name="Picture 10"/>
          <p:cNvPicPr>
            <a:picLocks noChangeAspect="1" noChangeArrowheads="1"/>
          </p:cNvPicPr>
          <p:nvPr/>
        </p:nvPicPr>
        <p:blipFill>
          <a:blip r:embed="rId4" cstate="print"/>
          <a:srcRect/>
          <a:stretch>
            <a:fillRect/>
          </a:stretch>
        </p:blipFill>
        <p:spPr bwMode="auto">
          <a:xfrm>
            <a:off x="5500688" y="3929063"/>
            <a:ext cx="1714500" cy="2500312"/>
          </a:xfrm>
          <a:prstGeom prst="rect">
            <a:avLst/>
          </a:prstGeom>
          <a:noFill/>
          <a:ln w="9525">
            <a:noFill/>
            <a:miter lim="800000"/>
            <a:headEnd/>
            <a:tailEnd/>
          </a:ln>
        </p:spPr>
      </p:pic>
      <p:pic>
        <p:nvPicPr>
          <p:cNvPr id="1035" name="Picture 11"/>
          <p:cNvPicPr>
            <a:picLocks noChangeAspect="1" noChangeArrowheads="1"/>
          </p:cNvPicPr>
          <p:nvPr/>
        </p:nvPicPr>
        <p:blipFill>
          <a:blip r:embed="rId5" cstate="print"/>
          <a:srcRect/>
          <a:stretch>
            <a:fillRect/>
          </a:stretch>
        </p:blipFill>
        <p:spPr bwMode="auto">
          <a:xfrm>
            <a:off x="5500688" y="3929063"/>
            <a:ext cx="1714500" cy="2500312"/>
          </a:xfrm>
          <a:prstGeom prst="rect">
            <a:avLst/>
          </a:prstGeom>
          <a:noFill/>
          <a:ln w="9525">
            <a:noFill/>
            <a:miter lim="800000"/>
            <a:headEnd/>
            <a:tailEnd/>
          </a:ln>
        </p:spPr>
      </p:pic>
      <p:sp>
        <p:nvSpPr>
          <p:cNvPr id="66" name="Прямоугольник 65"/>
          <p:cNvSpPr/>
          <p:nvPr/>
        </p:nvSpPr>
        <p:spPr>
          <a:xfrm>
            <a:off x="642910" y="5357826"/>
            <a:ext cx="3533468" cy="646331"/>
          </a:xfrm>
          <a:prstGeom prst="rect">
            <a:avLst/>
          </a:prstGeom>
        </p:spPr>
        <p:txBody>
          <a:bodyPr wrap="none">
            <a:spAutoFit/>
          </a:bodyPr>
          <a:lstStyle/>
          <a:p>
            <a:pPr algn="ctr"/>
            <a:r>
              <a:rPr lang="ru-RU" dirty="0" smtClean="0"/>
              <a:t>Слова подсказки:</a:t>
            </a:r>
          </a:p>
          <a:p>
            <a:pPr algn="ctr"/>
            <a:r>
              <a:rPr lang="ru-RU" dirty="0" smtClean="0"/>
              <a:t>волан, аппликация, оборка, рюша</a:t>
            </a:r>
            <a:endParaRPr lang="ru-RU" dirty="0"/>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500"/>
                                        <p:tgtEl>
                                          <p:spTgt spid="21"/>
                                        </p:tgtEl>
                                        <p:attrNameLst>
                                          <p:attrName>ppt_w</p:attrName>
                                        </p:attrNameLst>
                                      </p:cBhvr>
                                      <p:tavLst>
                                        <p:tav tm="0">
                                          <p:val>
                                            <p:strVal val="ppt_w"/>
                                          </p:val>
                                        </p:tav>
                                        <p:tav tm="100000">
                                          <p:val>
                                            <p:strVal val="ppt_w*0.70"/>
                                          </p:val>
                                        </p:tav>
                                      </p:tavLst>
                                    </p:anim>
                                    <p:anim calcmode="lin" valueType="num">
                                      <p:cBhvr>
                                        <p:cTn id="7" dur="500"/>
                                        <p:tgtEl>
                                          <p:spTgt spid="21"/>
                                        </p:tgtEl>
                                        <p:attrNameLst>
                                          <p:attrName>ppt_h</p:attrName>
                                        </p:attrNameLst>
                                      </p:cBhvr>
                                      <p:tavLst>
                                        <p:tav tm="0">
                                          <p:val>
                                            <p:strVal val="ppt_h"/>
                                          </p:val>
                                        </p:tav>
                                        <p:tav tm="100000">
                                          <p:val>
                                            <p:strVal val="ppt_h"/>
                                          </p:val>
                                        </p:tav>
                                      </p:tavLst>
                                    </p:anim>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 restart="whenNotActive" fill="hold" evtFilter="cancelBubble" nodeType="interactiveSeq">
                <p:stCondLst>
                  <p:cond evt="onClick" delay="0">
                    <p:tgtEl>
                      <p:spTgt spid="29"/>
                    </p:tgtEl>
                  </p:cond>
                </p:stCondLst>
                <p:endSync evt="end" delay="0">
                  <p:rtn val="all"/>
                </p:endSync>
                <p:childTnLst>
                  <p:par>
                    <p:cTn id="11" fill="hold">
                      <p:stCondLst>
                        <p:cond delay="0"/>
                      </p:stCondLst>
                      <p:childTnLst>
                        <p:par>
                          <p:cTn id="12" fill="hold">
                            <p:stCondLst>
                              <p:cond delay="0"/>
                            </p:stCondLst>
                            <p:childTnLst>
                              <p:par>
                                <p:cTn id="13" presetID="55" presetClass="exit" presetSubtype="0" fill="hold" grpId="0" nodeType="clickEffect">
                                  <p:stCondLst>
                                    <p:cond delay="0"/>
                                  </p:stCondLst>
                                  <p:childTnLst>
                                    <p:anim calcmode="lin" valueType="num">
                                      <p:cBhvr>
                                        <p:cTn id="14" dur="500"/>
                                        <p:tgtEl>
                                          <p:spTgt spid="29"/>
                                        </p:tgtEl>
                                        <p:attrNameLst>
                                          <p:attrName>ppt_w</p:attrName>
                                        </p:attrNameLst>
                                      </p:cBhvr>
                                      <p:tavLst>
                                        <p:tav tm="0">
                                          <p:val>
                                            <p:strVal val="ppt_w"/>
                                          </p:val>
                                        </p:tav>
                                        <p:tav tm="100000">
                                          <p:val>
                                            <p:strVal val="ppt_w*0.70"/>
                                          </p:val>
                                        </p:tav>
                                      </p:tavLst>
                                    </p:anim>
                                    <p:anim calcmode="lin" valueType="num">
                                      <p:cBhvr>
                                        <p:cTn id="15" dur="500"/>
                                        <p:tgtEl>
                                          <p:spTgt spid="29"/>
                                        </p:tgtEl>
                                        <p:attrNameLst>
                                          <p:attrName>ppt_h</p:attrName>
                                        </p:attrNameLst>
                                      </p:cBhvr>
                                      <p:tavLst>
                                        <p:tav tm="0">
                                          <p:val>
                                            <p:strVal val="ppt_h"/>
                                          </p:val>
                                        </p:tav>
                                        <p:tav tm="100000">
                                          <p:val>
                                            <p:strVal val="ppt_h"/>
                                          </p:val>
                                        </p:tav>
                                      </p:tavLst>
                                    </p:anim>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55" presetClass="exit" presetSubtype="0" fill="hold" grpId="0" nodeType="clickEffect">
                                  <p:stCondLst>
                                    <p:cond delay="0"/>
                                  </p:stCondLst>
                                  <p:childTnLst>
                                    <p:anim calcmode="lin" valueType="num">
                                      <p:cBhvr>
                                        <p:cTn id="22" dur="500"/>
                                        <p:tgtEl>
                                          <p:spTgt spid="30"/>
                                        </p:tgtEl>
                                        <p:attrNameLst>
                                          <p:attrName>ppt_w</p:attrName>
                                        </p:attrNameLst>
                                      </p:cBhvr>
                                      <p:tavLst>
                                        <p:tav tm="0">
                                          <p:val>
                                            <p:strVal val="ppt_w"/>
                                          </p:val>
                                        </p:tav>
                                        <p:tav tm="100000">
                                          <p:val>
                                            <p:strVal val="ppt_w*0.70"/>
                                          </p:val>
                                        </p:tav>
                                      </p:tavLst>
                                    </p:anim>
                                    <p:anim calcmode="lin" valueType="num">
                                      <p:cBhvr>
                                        <p:cTn id="23" dur="500"/>
                                        <p:tgtEl>
                                          <p:spTgt spid="30"/>
                                        </p:tgtEl>
                                        <p:attrNameLst>
                                          <p:attrName>ppt_h</p:attrName>
                                        </p:attrNameLst>
                                      </p:cBhvr>
                                      <p:tavLst>
                                        <p:tav tm="0">
                                          <p:val>
                                            <p:strVal val="ppt_h"/>
                                          </p:val>
                                        </p:tav>
                                        <p:tav tm="100000">
                                          <p:val>
                                            <p:strVal val="ppt_h"/>
                                          </p:val>
                                        </p:tav>
                                      </p:tavLst>
                                    </p:anim>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55" presetClass="exit" presetSubtype="0" fill="hold" grpId="0" nodeType="clickEffect">
                                  <p:stCondLst>
                                    <p:cond delay="0"/>
                                  </p:stCondLst>
                                  <p:childTnLst>
                                    <p:anim calcmode="lin" valueType="num">
                                      <p:cBhvr>
                                        <p:cTn id="30" dur="500"/>
                                        <p:tgtEl>
                                          <p:spTgt spid="32"/>
                                        </p:tgtEl>
                                        <p:attrNameLst>
                                          <p:attrName>ppt_w</p:attrName>
                                        </p:attrNameLst>
                                      </p:cBhvr>
                                      <p:tavLst>
                                        <p:tav tm="0">
                                          <p:val>
                                            <p:strVal val="ppt_w"/>
                                          </p:val>
                                        </p:tav>
                                        <p:tav tm="100000">
                                          <p:val>
                                            <p:strVal val="ppt_w*0.70"/>
                                          </p:val>
                                        </p:tav>
                                      </p:tavLst>
                                    </p:anim>
                                    <p:anim calcmode="lin" valueType="num">
                                      <p:cBhvr>
                                        <p:cTn id="31" dur="500"/>
                                        <p:tgtEl>
                                          <p:spTgt spid="32"/>
                                        </p:tgtEl>
                                        <p:attrNameLst>
                                          <p:attrName>ppt_h</p:attrName>
                                        </p:attrNameLst>
                                      </p:cBhvr>
                                      <p:tavLst>
                                        <p:tav tm="0">
                                          <p:val>
                                            <p:strVal val="ppt_h"/>
                                          </p:val>
                                        </p:tav>
                                        <p:tav tm="100000">
                                          <p:val>
                                            <p:strVal val="ppt_h"/>
                                          </p:val>
                                        </p:tav>
                                      </p:tavLst>
                                    </p:anim>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55" presetClass="exit" presetSubtype="0" fill="hold" grpId="0" nodeType="clickEffect">
                                  <p:stCondLst>
                                    <p:cond delay="0"/>
                                  </p:stCondLst>
                                  <p:childTnLst>
                                    <p:anim calcmode="lin" valueType="num">
                                      <p:cBhvr>
                                        <p:cTn id="38" dur="500"/>
                                        <p:tgtEl>
                                          <p:spTgt spid="33"/>
                                        </p:tgtEl>
                                        <p:attrNameLst>
                                          <p:attrName>ppt_w</p:attrName>
                                        </p:attrNameLst>
                                      </p:cBhvr>
                                      <p:tavLst>
                                        <p:tav tm="0">
                                          <p:val>
                                            <p:strVal val="ppt_w"/>
                                          </p:val>
                                        </p:tav>
                                        <p:tav tm="100000">
                                          <p:val>
                                            <p:strVal val="ppt_w*0.70"/>
                                          </p:val>
                                        </p:tav>
                                      </p:tavLst>
                                    </p:anim>
                                    <p:anim calcmode="lin" valueType="num">
                                      <p:cBhvr>
                                        <p:cTn id="39" dur="500"/>
                                        <p:tgtEl>
                                          <p:spTgt spid="33"/>
                                        </p:tgtEl>
                                        <p:attrNameLst>
                                          <p:attrName>ppt_h</p:attrName>
                                        </p:attrNameLst>
                                      </p:cBhvr>
                                      <p:tavLst>
                                        <p:tav tm="0">
                                          <p:val>
                                            <p:strVal val="ppt_h"/>
                                          </p:val>
                                        </p:tav>
                                        <p:tav tm="100000">
                                          <p:val>
                                            <p:strVal val="ppt_h"/>
                                          </p:val>
                                        </p:tav>
                                      </p:tavLst>
                                    </p:anim>
                                    <p:animEffect transition="out" filter="fade">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8"/>
                    </p:tgtEl>
                  </p:cond>
                </p:stCondLst>
                <p:endSync evt="end" delay="0">
                  <p:rtn val="all"/>
                </p:endSync>
                <p:childTnLst>
                  <p:par>
                    <p:cTn id="43" fill="hold">
                      <p:stCondLst>
                        <p:cond delay="0"/>
                      </p:stCondLst>
                      <p:childTnLst>
                        <p:par>
                          <p:cTn id="44" fill="hold">
                            <p:stCondLst>
                              <p:cond delay="0"/>
                            </p:stCondLst>
                            <p:childTnLst>
                              <p:par>
                                <p:cTn id="45" presetID="55" presetClass="exit" presetSubtype="0" fill="hold" grpId="0" nodeType="clickEffect">
                                  <p:stCondLst>
                                    <p:cond delay="0"/>
                                  </p:stCondLst>
                                  <p:childTnLst>
                                    <p:anim calcmode="lin" valueType="num">
                                      <p:cBhvr>
                                        <p:cTn id="46" dur="500"/>
                                        <p:tgtEl>
                                          <p:spTgt spid="38"/>
                                        </p:tgtEl>
                                        <p:attrNameLst>
                                          <p:attrName>ppt_w</p:attrName>
                                        </p:attrNameLst>
                                      </p:cBhvr>
                                      <p:tavLst>
                                        <p:tav tm="0">
                                          <p:val>
                                            <p:strVal val="ppt_w"/>
                                          </p:val>
                                        </p:tav>
                                        <p:tav tm="100000">
                                          <p:val>
                                            <p:strVal val="ppt_w*0.70"/>
                                          </p:val>
                                        </p:tav>
                                      </p:tavLst>
                                    </p:anim>
                                    <p:anim calcmode="lin" valueType="num">
                                      <p:cBhvr>
                                        <p:cTn id="47" dur="500"/>
                                        <p:tgtEl>
                                          <p:spTgt spid="38"/>
                                        </p:tgtEl>
                                        <p:attrNameLst>
                                          <p:attrName>ppt_h</p:attrName>
                                        </p:attrNameLst>
                                      </p:cBhvr>
                                      <p:tavLst>
                                        <p:tav tm="0">
                                          <p:val>
                                            <p:strVal val="ppt_h"/>
                                          </p:val>
                                        </p:tav>
                                        <p:tav tm="100000">
                                          <p:val>
                                            <p:strVal val="ppt_h"/>
                                          </p:val>
                                        </p:tav>
                                      </p:tavLst>
                                    </p:anim>
                                    <p:animEffect transition="out" filter="fade">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55" presetClass="exit" presetSubtype="0" fill="hold" grpId="0" nodeType="clickEffect">
                                  <p:stCondLst>
                                    <p:cond delay="0"/>
                                  </p:stCondLst>
                                  <p:childTnLst>
                                    <p:anim calcmode="lin" valueType="num">
                                      <p:cBhvr>
                                        <p:cTn id="54" dur="500"/>
                                        <p:tgtEl>
                                          <p:spTgt spid="31"/>
                                        </p:tgtEl>
                                        <p:attrNameLst>
                                          <p:attrName>ppt_w</p:attrName>
                                        </p:attrNameLst>
                                      </p:cBhvr>
                                      <p:tavLst>
                                        <p:tav tm="0">
                                          <p:val>
                                            <p:strVal val="ppt_w"/>
                                          </p:val>
                                        </p:tav>
                                        <p:tav tm="100000">
                                          <p:val>
                                            <p:strVal val="ppt_w*0.70"/>
                                          </p:val>
                                        </p:tav>
                                      </p:tavLst>
                                    </p:anim>
                                    <p:anim calcmode="lin" valueType="num">
                                      <p:cBhvr>
                                        <p:cTn id="55" dur="500"/>
                                        <p:tgtEl>
                                          <p:spTgt spid="31"/>
                                        </p:tgtEl>
                                        <p:attrNameLst>
                                          <p:attrName>ppt_h</p:attrName>
                                        </p:attrNameLst>
                                      </p:cBhvr>
                                      <p:tavLst>
                                        <p:tav tm="0">
                                          <p:val>
                                            <p:strVal val="ppt_h"/>
                                          </p:val>
                                        </p:tav>
                                        <p:tav tm="100000">
                                          <p:val>
                                            <p:strVal val="ppt_h"/>
                                          </p:val>
                                        </p:tav>
                                      </p:tavLst>
                                    </p:anim>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0"/>
                      </p:stCondLst>
                      <p:childTnLst>
                        <p:par>
                          <p:cTn id="60" fill="hold">
                            <p:stCondLst>
                              <p:cond delay="0"/>
                            </p:stCondLst>
                            <p:childTnLst>
                              <p:par>
                                <p:cTn id="61" presetID="55" presetClass="exit" presetSubtype="0" fill="hold" grpId="0" nodeType="clickEffect">
                                  <p:stCondLst>
                                    <p:cond delay="0"/>
                                  </p:stCondLst>
                                  <p:childTnLst>
                                    <p:anim calcmode="lin" valueType="num">
                                      <p:cBhvr>
                                        <p:cTn id="62" dur="1000"/>
                                        <p:tgtEl>
                                          <p:spTgt spid="35"/>
                                        </p:tgtEl>
                                        <p:attrNameLst>
                                          <p:attrName>ppt_w</p:attrName>
                                        </p:attrNameLst>
                                      </p:cBhvr>
                                      <p:tavLst>
                                        <p:tav tm="0">
                                          <p:val>
                                            <p:strVal val="ppt_w"/>
                                          </p:val>
                                        </p:tav>
                                        <p:tav tm="100000">
                                          <p:val>
                                            <p:strVal val="ppt_w*0.70"/>
                                          </p:val>
                                        </p:tav>
                                      </p:tavLst>
                                    </p:anim>
                                    <p:anim calcmode="lin" valueType="num">
                                      <p:cBhvr>
                                        <p:cTn id="63" dur="1000"/>
                                        <p:tgtEl>
                                          <p:spTgt spid="35"/>
                                        </p:tgtEl>
                                        <p:attrNameLst>
                                          <p:attrName>ppt_h</p:attrName>
                                        </p:attrNameLst>
                                      </p:cBhvr>
                                      <p:tavLst>
                                        <p:tav tm="0">
                                          <p:val>
                                            <p:strVal val="ppt_h"/>
                                          </p:val>
                                        </p:tav>
                                        <p:tav tm="100000">
                                          <p:val>
                                            <p:strVal val="ppt_h"/>
                                          </p:val>
                                        </p:tav>
                                      </p:tavLst>
                                    </p:anim>
                                    <p:animEffect transition="out" filter="fade">
                                      <p:cBhvr>
                                        <p:cTn id="64" dur="1000"/>
                                        <p:tgtEl>
                                          <p:spTgt spid="35"/>
                                        </p:tgtEl>
                                      </p:cBhvr>
                                    </p:animEffect>
                                    <p:set>
                                      <p:cBhvr>
                                        <p:cTn id="65"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6" restart="whenNotActive" fill="hold" evtFilter="cancelBubble" nodeType="interactiveSeq">
                <p:stCondLst>
                  <p:cond evt="onClick" delay="0">
                    <p:tgtEl>
                      <p:spTgt spid="36"/>
                    </p:tgtEl>
                  </p:cond>
                </p:stCondLst>
                <p:endSync evt="end" delay="0">
                  <p:rtn val="all"/>
                </p:endSync>
                <p:childTnLst>
                  <p:par>
                    <p:cTn id="67" fill="hold">
                      <p:stCondLst>
                        <p:cond delay="0"/>
                      </p:stCondLst>
                      <p:childTnLst>
                        <p:par>
                          <p:cTn id="68" fill="hold">
                            <p:stCondLst>
                              <p:cond delay="0"/>
                            </p:stCondLst>
                            <p:childTnLst>
                              <p:par>
                                <p:cTn id="69" presetID="55" presetClass="exit" presetSubtype="0" fill="hold" grpId="0" nodeType="clickEffect">
                                  <p:stCondLst>
                                    <p:cond delay="0"/>
                                  </p:stCondLst>
                                  <p:childTnLst>
                                    <p:anim calcmode="lin" valueType="num">
                                      <p:cBhvr>
                                        <p:cTn id="70" dur="500"/>
                                        <p:tgtEl>
                                          <p:spTgt spid="36"/>
                                        </p:tgtEl>
                                        <p:attrNameLst>
                                          <p:attrName>ppt_w</p:attrName>
                                        </p:attrNameLst>
                                      </p:cBhvr>
                                      <p:tavLst>
                                        <p:tav tm="0">
                                          <p:val>
                                            <p:strVal val="ppt_w"/>
                                          </p:val>
                                        </p:tav>
                                        <p:tav tm="100000">
                                          <p:val>
                                            <p:strVal val="ppt_w*0.70"/>
                                          </p:val>
                                        </p:tav>
                                      </p:tavLst>
                                    </p:anim>
                                    <p:anim calcmode="lin" valueType="num">
                                      <p:cBhvr>
                                        <p:cTn id="71" dur="500"/>
                                        <p:tgtEl>
                                          <p:spTgt spid="36"/>
                                        </p:tgtEl>
                                        <p:attrNameLst>
                                          <p:attrName>ppt_h</p:attrName>
                                        </p:attrNameLst>
                                      </p:cBhvr>
                                      <p:tavLst>
                                        <p:tav tm="0">
                                          <p:val>
                                            <p:strVal val="ppt_h"/>
                                          </p:val>
                                        </p:tav>
                                        <p:tav tm="100000">
                                          <p:val>
                                            <p:strVal val="ppt_h"/>
                                          </p:val>
                                        </p:tav>
                                      </p:tavLst>
                                    </p:anim>
                                    <p:animEffect transition="out" filter="fade">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55" presetClass="exit" presetSubtype="0" fill="hold" grpId="0" nodeType="clickEffect">
                                  <p:stCondLst>
                                    <p:cond delay="0"/>
                                  </p:stCondLst>
                                  <p:childTnLst>
                                    <p:anim calcmode="lin" valueType="num">
                                      <p:cBhvr>
                                        <p:cTn id="78" dur="500"/>
                                        <p:tgtEl>
                                          <p:spTgt spid="45"/>
                                        </p:tgtEl>
                                        <p:attrNameLst>
                                          <p:attrName>ppt_w</p:attrName>
                                        </p:attrNameLst>
                                      </p:cBhvr>
                                      <p:tavLst>
                                        <p:tav tm="0">
                                          <p:val>
                                            <p:strVal val="ppt_w"/>
                                          </p:val>
                                        </p:tav>
                                        <p:tav tm="100000">
                                          <p:val>
                                            <p:strVal val="ppt_w*0.70"/>
                                          </p:val>
                                        </p:tav>
                                      </p:tavLst>
                                    </p:anim>
                                    <p:anim calcmode="lin" valueType="num">
                                      <p:cBhvr>
                                        <p:cTn id="79" dur="500"/>
                                        <p:tgtEl>
                                          <p:spTgt spid="45"/>
                                        </p:tgtEl>
                                        <p:attrNameLst>
                                          <p:attrName>ppt_h</p:attrName>
                                        </p:attrNameLst>
                                      </p:cBhvr>
                                      <p:tavLst>
                                        <p:tav tm="0">
                                          <p:val>
                                            <p:strVal val="ppt_h"/>
                                          </p:val>
                                        </p:tav>
                                        <p:tav tm="100000">
                                          <p:val>
                                            <p:strVal val="ppt_h"/>
                                          </p:val>
                                        </p:tav>
                                      </p:tavLst>
                                    </p:anim>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82" restart="whenNotActive" fill="hold" evtFilter="cancelBubble" nodeType="interactiveSeq">
                <p:stCondLst>
                  <p:cond evt="onClick" delay="0">
                    <p:tgtEl>
                      <p:spTgt spid="47"/>
                    </p:tgtEl>
                  </p:cond>
                </p:stCondLst>
                <p:endSync evt="end" delay="0">
                  <p:rtn val="all"/>
                </p:endSync>
                <p:childTnLst>
                  <p:par>
                    <p:cTn id="83" fill="hold">
                      <p:stCondLst>
                        <p:cond delay="0"/>
                      </p:stCondLst>
                      <p:childTnLst>
                        <p:par>
                          <p:cTn id="84" fill="hold">
                            <p:stCondLst>
                              <p:cond delay="0"/>
                            </p:stCondLst>
                            <p:childTnLst>
                              <p:par>
                                <p:cTn id="85" presetID="55" presetClass="exit" presetSubtype="0" fill="hold" grpId="0" nodeType="clickEffect">
                                  <p:stCondLst>
                                    <p:cond delay="0"/>
                                  </p:stCondLst>
                                  <p:childTnLst>
                                    <p:anim calcmode="lin" valueType="num">
                                      <p:cBhvr>
                                        <p:cTn id="86" dur="500"/>
                                        <p:tgtEl>
                                          <p:spTgt spid="47"/>
                                        </p:tgtEl>
                                        <p:attrNameLst>
                                          <p:attrName>ppt_w</p:attrName>
                                        </p:attrNameLst>
                                      </p:cBhvr>
                                      <p:tavLst>
                                        <p:tav tm="0">
                                          <p:val>
                                            <p:strVal val="ppt_w"/>
                                          </p:val>
                                        </p:tav>
                                        <p:tav tm="100000">
                                          <p:val>
                                            <p:strVal val="ppt_w*0.70"/>
                                          </p:val>
                                        </p:tav>
                                      </p:tavLst>
                                    </p:anim>
                                    <p:anim calcmode="lin" valueType="num">
                                      <p:cBhvr>
                                        <p:cTn id="87" dur="500"/>
                                        <p:tgtEl>
                                          <p:spTgt spid="47"/>
                                        </p:tgtEl>
                                        <p:attrNameLst>
                                          <p:attrName>ppt_h</p:attrName>
                                        </p:attrNameLst>
                                      </p:cBhvr>
                                      <p:tavLst>
                                        <p:tav tm="0">
                                          <p:val>
                                            <p:strVal val="ppt_h"/>
                                          </p:val>
                                        </p:tav>
                                        <p:tav tm="100000">
                                          <p:val>
                                            <p:strVal val="ppt_h"/>
                                          </p:val>
                                        </p:tav>
                                      </p:tavLst>
                                    </p:anim>
                                    <p:animEffect transition="out" filter="fade">
                                      <p:cBhvr>
                                        <p:cTn id="88" dur="500"/>
                                        <p:tgtEl>
                                          <p:spTgt spid="47"/>
                                        </p:tgtEl>
                                      </p:cBhvr>
                                    </p:animEffect>
                                    <p:set>
                                      <p:cBhvr>
                                        <p:cTn id="8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55" presetClass="exit" presetSubtype="0" fill="hold" grpId="0" nodeType="clickEffect">
                                  <p:stCondLst>
                                    <p:cond delay="0"/>
                                  </p:stCondLst>
                                  <p:childTnLst>
                                    <p:anim calcmode="lin" valueType="num">
                                      <p:cBhvr>
                                        <p:cTn id="94" dur="500"/>
                                        <p:tgtEl>
                                          <p:spTgt spid="41"/>
                                        </p:tgtEl>
                                        <p:attrNameLst>
                                          <p:attrName>ppt_w</p:attrName>
                                        </p:attrNameLst>
                                      </p:cBhvr>
                                      <p:tavLst>
                                        <p:tav tm="0">
                                          <p:val>
                                            <p:strVal val="ppt_w"/>
                                          </p:val>
                                        </p:tav>
                                        <p:tav tm="100000">
                                          <p:val>
                                            <p:strVal val="ppt_w*0.70"/>
                                          </p:val>
                                        </p:tav>
                                      </p:tavLst>
                                    </p:anim>
                                    <p:anim calcmode="lin" valueType="num">
                                      <p:cBhvr>
                                        <p:cTn id="95" dur="500"/>
                                        <p:tgtEl>
                                          <p:spTgt spid="41"/>
                                        </p:tgtEl>
                                        <p:attrNameLst>
                                          <p:attrName>ppt_h</p:attrName>
                                        </p:attrNameLst>
                                      </p:cBhvr>
                                      <p:tavLst>
                                        <p:tav tm="0">
                                          <p:val>
                                            <p:strVal val="ppt_h"/>
                                          </p:val>
                                        </p:tav>
                                        <p:tav tm="100000">
                                          <p:val>
                                            <p:strVal val="ppt_h"/>
                                          </p:val>
                                        </p:tav>
                                      </p:tavLst>
                                    </p:anim>
                                    <p:animEffect transition="out" filter="fade">
                                      <p:cBhvr>
                                        <p:cTn id="96" dur="500"/>
                                        <p:tgtEl>
                                          <p:spTgt spid="41"/>
                                        </p:tgtEl>
                                      </p:cBhvr>
                                    </p:animEffect>
                                    <p:set>
                                      <p:cBhvr>
                                        <p:cTn id="9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8" restart="whenNotActive" fill="hold" evtFilter="cancelBubble" nodeType="interactiveSeq">
                <p:stCondLst>
                  <p:cond evt="onClick" delay="0">
                    <p:tgtEl>
                      <p:spTgt spid="46"/>
                    </p:tgtEl>
                  </p:cond>
                </p:stCondLst>
                <p:endSync evt="end" delay="0">
                  <p:rtn val="all"/>
                </p:endSync>
                <p:childTnLst>
                  <p:par>
                    <p:cTn id="99" fill="hold">
                      <p:stCondLst>
                        <p:cond delay="0"/>
                      </p:stCondLst>
                      <p:childTnLst>
                        <p:par>
                          <p:cTn id="100" fill="hold">
                            <p:stCondLst>
                              <p:cond delay="0"/>
                            </p:stCondLst>
                            <p:childTnLst>
                              <p:par>
                                <p:cTn id="101" presetID="55" presetClass="exit" presetSubtype="0" fill="hold" grpId="0" nodeType="clickEffect">
                                  <p:stCondLst>
                                    <p:cond delay="0"/>
                                  </p:stCondLst>
                                  <p:childTnLst>
                                    <p:anim calcmode="lin" valueType="num">
                                      <p:cBhvr>
                                        <p:cTn id="102" dur="500"/>
                                        <p:tgtEl>
                                          <p:spTgt spid="46"/>
                                        </p:tgtEl>
                                        <p:attrNameLst>
                                          <p:attrName>ppt_w</p:attrName>
                                        </p:attrNameLst>
                                      </p:cBhvr>
                                      <p:tavLst>
                                        <p:tav tm="0">
                                          <p:val>
                                            <p:strVal val="ppt_w"/>
                                          </p:val>
                                        </p:tav>
                                        <p:tav tm="100000">
                                          <p:val>
                                            <p:strVal val="ppt_w*0.70"/>
                                          </p:val>
                                        </p:tav>
                                      </p:tavLst>
                                    </p:anim>
                                    <p:anim calcmode="lin" valueType="num">
                                      <p:cBhvr>
                                        <p:cTn id="103" dur="500"/>
                                        <p:tgtEl>
                                          <p:spTgt spid="46"/>
                                        </p:tgtEl>
                                        <p:attrNameLst>
                                          <p:attrName>ppt_h</p:attrName>
                                        </p:attrNameLst>
                                      </p:cBhvr>
                                      <p:tavLst>
                                        <p:tav tm="0">
                                          <p:val>
                                            <p:strVal val="ppt_h"/>
                                          </p:val>
                                        </p:tav>
                                        <p:tav tm="100000">
                                          <p:val>
                                            <p:strVal val="ppt_h"/>
                                          </p:val>
                                        </p:tav>
                                      </p:tavLst>
                                    </p:anim>
                                    <p:animEffect transition="out" filter="fade">
                                      <p:cBhvr>
                                        <p:cTn id="104" dur="500"/>
                                        <p:tgtEl>
                                          <p:spTgt spid="46"/>
                                        </p:tgtEl>
                                      </p:cBhvr>
                                    </p:animEffect>
                                    <p:set>
                                      <p:cBhvr>
                                        <p:cTn id="10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06" restart="whenNotActive" fill="hold" evtFilter="cancelBubble" nodeType="interactiveSeq">
                <p:stCondLst>
                  <p:cond evt="onClick" delay="0">
                    <p:tgtEl>
                      <p:spTgt spid="43"/>
                    </p:tgtEl>
                  </p:cond>
                </p:stCondLst>
                <p:endSync evt="end" delay="0">
                  <p:rtn val="all"/>
                </p:endSync>
                <p:childTnLst>
                  <p:par>
                    <p:cTn id="107" fill="hold">
                      <p:stCondLst>
                        <p:cond delay="0"/>
                      </p:stCondLst>
                      <p:childTnLst>
                        <p:par>
                          <p:cTn id="108" fill="hold">
                            <p:stCondLst>
                              <p:cond delay="0"/>
                            </p:stCondLst>
                            <p:childTnLst>
                              <p:par>
                                <p:cTn id="109" presetID="55" presetClass="exit" presetSubtype="0" fill="hold" grpId="0" nodeType="clickEffect">
                                  <p:stCondLst>
                                    <p:cond delay="0"/>
                                  </p:stCondLst>
                                  <p:childTnLst>
                                    <p:anim calcmode="lin" valueType="num">
                                      <p:cBhvr>
                                        <p:cTn id="110" dur="500"/>
                                        <p:tgtEl>
                                          <p:spTgt spid="43"/>
                                        </p:tgtEl>
                                        <p:attrNameLst>
                                          <p:attrName>ppt_w</p:attrName>
                                        </p:attrNameLst>
                                      </p:cBhvr>
                                      <p:tavLst>
                                        <p:tav tm="0">
                                          <p:val>
                                            <p:strVal val="ppt_w"/>
                                          </p:val>
                                        </p:tav>
                                        <p:tav tm="100000">
                                          <p:val>
                                            <p:strVal val="ppt_w*0.70"/>
                                          </p:val>
                                        </p:tav>
                                      </p:tavLst>
                                    </p:anim>
                                    <p:anim calcmode="lin" valueType="num">
                                      <p:cBhvr>
                                        <p:cTn id="111" dur="500"/>
                                        <p:tgtEl>
                                          <p:spTgt spid="43"/>
                                        </p:tgtEl>
                                        <p:attrNameLst>
                                          <p:attrName>ppt_h</p:attrName>
                                        </p:attrNameLst>
                                      </p:cBhvr>
                                      <p:tavLst>
                                        <p:tav tm="0">
                                          <p:val>
                                            <p:strVal val="ppt_h"/>
                                          </p:val>
                                        </p:tav>
                                        <p:tav tm="100000">
                                          <p:val>
                                            <p:strVal val="ppt_h"/>
                                          </p:val>
                                        </p:tav>
                                      </p:tavLst>
                                    </p:anim>
                                    <p:animEffect transition="out" filter="fade">
                                      <p:cBhvr>
                                        <p:cTn id="112" dur="500"/>
                                        <p:tgtEl>
                                          <p:spTgt spid="43"/>
                                        </p:tgtEl>
                                      </p:cBhvr>
                                    </p:animEffect>
                                    <p:set>
                                      <p:cBhvr>
                                        <p:cTn id="11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4" restart="whenNotActive" fill="hold" evtFilter="cancelBubble" nodeType="interactiveSeq">
                <p:stCondLst>
                  <p:cond evt="onClick" delay="0">
                    <p:tgtEl>
                      <p:spTgt spid="19"/>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9"/>
                                        </p:tgtEl>
                                      </p:cBhvr>
                                    </p:animEffect>
                                    <p:set>
                                      <p:cBhvr>
                                        <p:cTn id="1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59"/>
                    </p:tgtEl>
                  </p:cond>
                </p:stCondLst>
                <p:endSync evt="end" delay="0">
                  <p:rtn val="all"/>
                </p:endSync>
                <p:childTnLst>
                  <p:par>
                    <p:cTn id="121" fill="hold">
                      <p:stCondLst>
                        <p:cond delay="0"/>
                      </p:stCondLst>
                      <p:childTnLst>
                        <p:par>
                          <p:cTn id="122" fill="hold">
                            <p:stCondLst>
                              <p:cond delay="0"/>
                            </p:stCondLst>
                            <p:childTnLst>
                              <p:par>
                                <p:cTn id="123" presetID="10" presetClass="exit" presetSubtype="0" fill="hold" grpId="0" nodeType="clickEffect">
                                  <p:stCondLst>
                                    <p:cond delay="0"/>
                                  </p:stCondLst>
                                  <p:childTnLst>
                                    <p:animEffect transition="out" filter="fade">
                                      <p:cBhvr>
                                        <p:cTn id="124" dur="500"/>
                                        <p:tgtEl>
                                          <p:spTgt spid="59"/>
                                        </p:tgtEl>
                                      </p:cBhvr>
                                    </p:animEffect>
                                    <p:set>
                                      <p:cBhvr>
                                        <p:cTn id="12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26" restart="whenNotActive" fill="hold" evtFilter="cancelBubble" nodeType="interactiveSeq">
                <p:stCondLst>
                  <p:cond evt="onClick" delay="0">
                    <p:tgtEl>
                      <p:spTgt spid="57"/>
                    </p:tgtEl>
                  </p:cond>
                </p:stCondLst>
                <p:endSync evt="end" delay="0">
                  <p:rtn val="all"/>
                </p:endSync>
                <p:childTnLst>
                  <p:par>
                    <p:cTn id="127" fill="hold">
                      <p:stCondLst>
                        <p:cond delay="0"/>
                      </p:stCondLst>
                      <p:childTnLst>
                        <p:par>
                          <p:cTn id="128" fill="hold">
                            <p:stCondLst>
                              <p:cond delay="0"/>
                            </p:stCondLst>
                            <p:childTnLst>
                              <p:par>
                                <p:cTn id="129" presetID="10" presetClass="exit" presetSubtype="0" fill="hold" grpId="0" nodeType="clickEffect">
                                  <p:stCondLst>
                                    <p:cond delay="0"/>
                                  </p:stCondLst>
                                  <p:childTnLst>
                                    <p:animEffect transition="out" filter="fade">
                                      <p:cBhvr>
                                        <p:cTn id="130" dur="500"/>
                                        <p:tgtEl>
                                          <p:spTgt spid="57"/>
                                        </p:tgtEl>
                                      </p:cBhvr>
                                    </p:animEffect>
                                    <p:set>
                                      <p:cBhvr>
                                        <p:cTn id="1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32" restart="whenNotActive" fill="hold" evtFilter="cancelBubble" nodeType="interactiveSeq">
                <p:stCondLst>
                  <p:cond evt="onClick" delay="0">
                    <p:tgtEl>
                      <p:spTgt spid="37"/>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8" restart="whenNotActive" fill="hold" evtFilter="cancelBubble" nodeType="interactiveSeq">
                <p:stCondLst>
                  <p:cond evt="onClick" delay="0">
                    <p:tgtEl>
                      <p:spTgt spid="39"/>
                    </p:tgtEl>
                  </p:cond>
                </p:stCondLst>
                <p:endSync evt="end" delay="0">
                  <p:rtn val="all"/>
                </p:endSync>
                <p:childTnLst>
                  <p:par>
                    <p:cTn id="139" fill="hold">
                      <p:stCondLst>
                        <p:cond delay="0"/>
                      </p:stCondLst>
                      <p:childTnLst>
                        <p:par>
                          <p:cTn id="140" fill="hold">
                            <p:stCondLst>
                              <p:cond delay="0"/>
                            </p:stCondLst>
                            <p:childTnLst>
                              <p:par>
                                <p:cTn id="141" presetID="10" presetClass="exit" presetSubtype="0" fill="hold" grpId="0" nodeType="clickEffect">
                                  <p:stCondLst>
                                    <p:cond delay="0"/>
                                  </p:stCondLst>
                                  <p:childTnLst>
                                    <p:animEffect transition="out" filter="fade">
                                      <p:cBhvr>
                                        <p:cTn id="142" dur="500"/>
                                        <p:tgtEl>
                                          <p:spTgt spid="39"/>
                                        </p:tgtEl>
                                      </p:cBhvr>
                                    </p:animEffect>
                                    <p:set>
                                      <p:cBhvr>
                                        <p:cTn id="1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4" restart="whenNotActive" fill="hold" evtFilter="cancelBubble" nodeType="interactiveSeq">
                <p:stCondLst>
                  <p:cond evt="onClick" delay="0">
                    <p:tgtEl>
                      <p:spTgt spid="18"/>
                    </p:tgtEl>
                  </p:cond>
                </p:stCondLst>
                <p:endSync evt="end" delay="0">
                  <p:rtn val="all"/>
                </p:endSync>
                <p:childTnLst>
                  <p:par>
                    <p:cTn id="145" fill="hold">
                      <p:stCondLst>
                        <p:cond delay="0"/>
                      </p:stCondLst>
                      <p:childTnLst>
                        <p:par>
                          <p:cTn id="146" fill="hold">
                            <p:stCondLst>
                              <p:cond delay="0"/>
                            </p:stCondLst>
                            <p:childTnLst>
                              <p:par>
                                <p:cTn id="147" presetID="10" presetClass="exit" presetSubtype="0" fill="hold" grpId="0" nodeType="clickEffect">
                                  <p:stCondLst>
                                    <p:cond delay="0"/>
                                  </p:stCondLst>
                                  <p:childTnLst>
                                    <p:animEffect transition="out" filter="fade">
                                      <p:cBhvr>
                                        <p:cTn id="148" dur="500"/>
                                        <p:tgtEl>
                                          <p:spTgt spid="18"/>
                                        </p:tgtEl>
                                      </p:cBhvr>
                                    </p:animEffect>
                                    <p:set>
                                      <p:cBhvr>
                                        <p:cTn id="14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50" restart="whenNotActive" fill="hold" evtFilter="cancelBubble" nodeType="interactiveSeq">
                <p:stCondLst>
                  <p:cond evt="onClick" delay="0">
                    <p:tgtEl>
                      <p:spTgt spid="52"/>
                    </p:tgtEl>
                  </p:cond>
                </p:stCondLst>
                <p:endSync evt="end" delay="0">
                  <p:rtn val="all"/>
                </p:endSync>
                <p:childTnLst>
                  <p:par>
                    <p:cTn id="151" fill="hold">
                      <p:stCondLst>
                        <p:cond delay="0"/>
                      </p:stCondLst>
                      <p:childTnLst>
                        <p:par>
                          <p:cTn id="152" fill="hold">
                            <p:stCondLst>
                              <p:cond delay="0"/>
                            </p:stCondLst>
                            <p:childTnLst>
                              <p:par>
                                <p:cTn id="153" presetID="10" presetClass="exit" presetSubtype="0" fill="hold" grpId="0" nodeType="clickEffect">
                                  <p:stCondLst>
                                    <p:cond delay="0"/>
                                  </p:stCondLst>
                                  <p:childTnLst>
                                    <p:animEffect transition="out" filter="fade">
                                      <p:cBhvr>
                                        <p:cTn id="154" dur="500"/>
                                        <p:tgtEl>
                                          <p:spTgt spid="52"/>
                                        </p:tgtEl>
                                      </p:cBhvr>
                                    </p:animEffect>
                                    <p:set>
                                      <p:cBhvr>
                                        <p:cTn id="15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56" restart="whenNotActive" fill="hold" evtFilter="cancelBubble" nodeType="interactiveSeq">
                <p:stCondLst>
                  <p:cond evt="onClick" delay="0">
                    <p:tgtEl>
                      <p:spTgt spid="65"/>
                    </p:tgtEl>
                  </p:cond>
                </p:stCondLst>
                <p:endSync evt="end" delay="0">
                  <p:rtn val="all"/>
                </p:endSync>
                <p:childTnLst>
                  <p:par>
                    <p:cTn id="157" fill="hold">
                      <p:stCondLst>
                        <p:cond delay="0"/>
                      </p:stCondLst>
                      <p:childTnLst>
                        <p:par>
                          <p:cTn id="158" fill="hold">
                            <p:stCondLst>
                              <p:cond delay="0"/>
                            </p:stCondLst>
                            <p:childTnLst>
                              <p:par>
                                <p:cTn id="159" presetID="10" presetClass="exit" presetSubtype="0" fill="hold" grpId="0" nodeType="clickEffect">
                                  <p:stCondLst>
                                    <p:cond delay="0"/>
                                  </p:stCondLst>
                                  <p:childTnLst>
                                    <p:animEffect transition="out" filter="fade">
                                      <p:cBhvr>
                                        <p:cTn id="160" dur="500"/>
                                        <p:tgtEl>
                                          <p:spTgt spid="65"/>
                                        </p:tgtEl>
                                      </p:cBhvr>
                                    </p:animEffect>
                                    <p:set>
                                      <p:cBhvr>
                                        <p:cTn id="16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62" restart="whenNotActive" fill="hold" evtFilter="cancelBubble" nodeType="interactiveSeq">
                <p:stCondLst>
                  <p:cond evt="onClick" delay="0">
                    <p:tgtEl>
                      <p:spTgt spid="64"/>
                    </p:tgtEl>
                  </p:cond>
                </p:stCondLst>
                <p:endSync evt="end" delay="0">
                  <p:rtn val="all"/>
                </p:endSync>
                <p:childTnLst>
                  <p:par>
                    <p:cTn id="163" fill="hold">
                      <p:stCondLst>
                        <p:cond delay="0"/>
                      </p:stCondLst>
                      <p:childTnLst>
                        <p:par>
                          <p:cTn id="164" fill="hold">
                            <p:stCondLst>
                              <p:cond delay="0"/>
                            </p:stCondLst>
                            <p:childTnLst>
                              <p:par>
                                <p:cTn id="165" presetID="10" presetClass="exit" presetSubtype="0" fill="hold" grpId="0" nodeType="clickEffect">
                                  <p:stCondLst>
                                    <p:cond delay="0"/>
                                  </p:stCondLst>
                                  <p:childTnLst>
                                    <p:animEffect transition="out" filter="fade">
                                      <p:cBhvr>
                                        <p:cTn id="166" dur="500"/>
                                        <p:tgtEl>
                                          <p:spTgt spid="64"/>
                                        </p:tgtEl>
                                      </p:cBhvr>
                                    </p:animEffect>
                                    <p:set>
                                      <p:cBhvr>
                                        <p:cTn id="1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68" restart="whenNotActive" fill="hold" evtFilter="cancelBubble" nodeType="interactiveSeq">
                <p:stCondLst>
                  <p:cond evt="onClick" delay="0">
                    <p:tgtEl>
                      <p:spTgt spid="5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clickEffect">
                                  <p:stCondLst>
                                    <p:cond delay="0"/>
                                  </p:stCondLst>
                                  <p:childTnLst>
                                    <p:animEffect transition="out" filter="fade">
                                      <p:cBhvr>
                                        <p:cTn id="172" dur="500"/>
                                        <p:tgtEl>
                                          <p:spTgt spid="58"/>
                                        </p:tgtEl>
                                      </p:cBhvr>
                                    </p:animEffect>
                                    <p:set>
                                      <p:cBhvr>
                                        <p:cTn id="173"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74" restart="whenNotActive" fill="hold" evtFilter="cancelBubble" nodeType="interactiveSeq">
                <p:stCondLst>
                  <p:cond evt="onClick" delay="0">
                    <p:tgtEl>
                      <p:spTgt spid="53"/>
                    </p:tgtEl>
                  </p:cond>
                </p:stCondLst>
                <p:endSync evt="end" delay="0">
                  <p:rtn val="all"/>
                </p:endSync>
                <p:childTnLst>
                  <p:par>
                    <p:cTn id="175" fill="hold">
                      <p:stCondLst>
                        <p:cond delay="0"/>
                      </p:stCondLst>
                      <p:childTnLst>
                        <p:par>
                          <p:cTn id="176" fill="hold">
                            <p:stCondLst>
                              <p:cond delay="0"/>
                            </p:stCondLst>
                            <p:childTnLst>
                              <p:par>
                                <p:cTn id="177" presetID="10" presetClass="exit" presetSubtype="0" fill="hold" grpId="0" nodeType="clickEffect">
                                  <p:stCondLst>
                                    <p:cond delay="0"/>
                                  </p:stCondLst>
                                  <p:childTnLst>
                                    <p:animEffect transition="out" filter="fade">
                                      <p:cBhvr>
                                        <p:cTn id="178" dur="500"/>
                                        <p:tgtEl>
                                          <p:spTgt spid="53"/>
                                        </p:tgtEl>
                                      </p:cBhvr>
                                    </p:animEffect>
                                    <p:set>
                                      <p:cBhvr>
                                        <p:cTn id="17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80" restart="whenNotActive" fill="hold" evtFilter="cancelBubble" nodeType="interactiveSeq">
                <p:stCondLst>
                  <p:cond evt="onClick" delay="0">
                    <p:tgtEl>
                      <p:spTgt spid="48"/>
                    </p:tgtEl>
                  </p:cond>
                </p:stCondLst>
                <p:endSync evt="end" delay="0">
                  <p:rtn val="all"/>
                </p:endSync>
                <p:childTnLst>
                  <p:par>
                    <p:cTn id="181" fill="hold">
                      <p:stCondLst>
                        <p:cond delay="0"/>
                      </p:stCondLst>
                      <p:childTnLst>
                        <p:par>
                          <p:cTn id="182" fill="hold">
                            <p:stCondLst>
                              <p:cond delay="0"/>
                            </p:stCondLst>
                            <p:childTnLst>
                              <p:par>
                                <p:cTn id="183" presetID="26" presetClass="emph" presetSubtype="0" fill="hold" grpId="0" nodeType="clickEffect">
                                  <p:stCondLst>
                                    <p:cond delay="0"/>
                                  </p:stCondLst>
                                  <p:childTnLst>
                                    <p:animEffect transition="out" filter="fade">
                                      <p:cBhvr>
                                        <p:cTn id="184" dur="500" tmFilter="0, 0; .2, .5; .8, .5; 1, 0"/>
                                        <p:tgtEl>
                                          <p:spTgt spid="48"/>
                                        </p:tgtEl>
                                      </p:cBhvr>
                                    </p:animEffect>
                                    <p:animScale>
                                      <p:cBhvr>
                                        <p:cTn id="185" dur="250" autoRev="1" fill="hold"/>
                                        <p:tgtEl>
                                          <p:spTgt spid="48"/>
                                        </p:tgtEl>
                                      </p:cBhvr>
                                      <p:by x="105000" y="105000"/>
                                    </p:animScale>
                                  </p:childTnLst>
                                </p:cTn>
                              </p:par>
                              <p:par>
                                <p:cTn id="186" presetID="3" presetClass="entr" presetSubtype="10" fill="hold" nodeType="withEffect">
                                  <p:stCondLst>
                                    <p:cond delay="0"/>
                                  </p:stCondLst>
                                  <p:childTnLst>
                                    <p:set>
                                      <p:cBhvr>
                                        <p:cTn id="187" dur="1" fill="hold">
                                          <p:stCondLst>
                                            <p:cond delay="0"/>
                                          </p:stCondLst>
                                        </p:cTn>
                                        <p:tgtEl>
                                          <p:spTgt spid="1035"/>
                                        </p:tgtEl>
                                        <p:attrNameLst>
                                          <p:attrName>style.visibility</p:attrName>
                                        </p:attrNameLst>
                                      </p:cBhvr>
                                      <p:to>
                                        <p:strVal val="visible"/>
                                      </p:to>
                                    </p:set>
                                    <p:animEffect transition="in" filter="blinds(horizontal)">
                                      <p:cBhvr>
                                        <p:cTn id="188" dur="500"/>
                                        <p:tgtEl>
                                          <p:spTgt spid="1035"/>
                                        </p:tgtEl>
                                      </p:cBhvr>
                                    </p:animEffect>
                                  </p:childTnLst>
                                </p:cTn>
                              </p:par>
                            </p:childTnLst>
                          </p:cTn>
                        </p:par>
                      </p:childTnLst>
                    </p:cTn>
                  </p:par>
                  <p:par>
                    <p:cTn id="189" fill="hold">
                      <p:stCondLst>
                        <p:cond delay="indefinite"/>
                      </p:stCondLst>
                      <p:childTnLst>
                        <p:par>
                          <p:cTn id="190" fill="hold">
                            <p:stCondLst>
                              <p:cond delay="0"/>
                            </p:stCondLst>
                            <p:childTnLst>
                              <p:par>
                                <p:cTn id="191" presetID="3" presetClass="exit" presetSubtype="10" fill="hold" nodeType="clickEffect">
                                  <p:stCondLst>
                                    <p:cond delay="0"/>
                                  </p:stCondLst>
                                  <p:childTnLst>
                                    <p:animEffect transition="out" filter="blinds(horizontal)">
                                      <p:cBhvr>
                                        <p:cTn id="192" dur="500"/>
                                        <p:tgtEl>
                                          <p:spTgt spid="1035"/>
                                        </p:tgtEl>
                                      </p:cBhvr>
                                    </p:animEffect>
                                    <p:set>
                                      <p:cBhvr>
                                        <p:cTn id="193" dur="1" fill="hold">
                                          <p:stCondLst>
                                            <p:cond delay="499"/>
                                          </p:stCondLst>
                                        </p:cTn>
                                        <p:tgtEl>
                                          <p:spTgt spid="103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26" presetClass="emph" presetSubtype="0" fill="hold" grpId="0" nodeType="clickEffect">
                                  <p:stCondLst>
                                    <p:cond delay="0"/>
                                  </p:stCondLst>
                                  <p:childTnLst>
                                    <p:animEffect transition="out" filter="fade">
                                      <p:cBhvr>
                                        <p:cTn id="198" dur="500" tmFilter="0, 0; .2, .5; .8, .5; 1, 0"/>
                                        <p:tgtEl>
                                          <p:spTgt spid="50"/>
                                        </p:tgtEl>
                                      </p:cBhvr>
                                    </p:animEffect>
                                    <p:animScale>
                                      <p:cBhvr>
                                        <p:cTn id="199" dur="250" autoRev="1" fill="hold"/>
                                        <p:tgtEl>
                                          <p:spTgt spid="50"/>
                                        </p:tgtEl>
                                      </p:cBhvr>
                                      <p:by x="105000" y="105000"/>
                                    </p:animScale>
                                  </p:childTnLst>
                                </p:cTn>
                              </p:par>
                              <p:par>
                                <p:cTn id="200" presetID="3" presetClass="entr" presetSubtype="10" fill="hold" nodeType="withEffect">
                                  <p:stCondLst>
                                    <p:cond delay="0"/>
                                  </p:stCondLst>
                                  <p:childTnLst>
                                    <p:set>
                                      <p:cBhvr>
                                        <p:cTn id="201" dur="1" fill="hold">
                                          <p:stCondLst>
                                            <p:cond delay="0"/>
                                          </p:stCondLst>
                                        </p:cTn>
                                        <p:tgtEl>
                                          <p:spTgt spid="1031"/>
                                        </p:tgtEl>
                                        <p:attrNameLst>
                                          <p:attrName>style.visibility</p:attrName>
                                        </p:attrNameLst>
                                      </p:cBhvr>
                                      <p:to>
                                        <p:strVal val="visible"/>
                                      </p:to>
                                    </p:set>
                                    <p:animEffect transition="in" filter="blinds(horizontal)">
                                      <p:cBhvr>
                                        <p:cTn id="202" dur="500"/>
                                        <p:tgtEl>
                                          <p:spTgt spid="1031"/>
                                        </p:tgtEl>
                                      </p:cBhvr>
                                    </p:animEffect>
                                  </p:childTnLst>
                                </p:cTn>
                              </p:par>
                            </p:childTnLst>
                          </p:cTn>
                        </p:par>
                      </p:childTnLst>
                    </p:cTn>
                  </p:par>
                  <p:par>
                    <p:cTn id="203" fill="hold">
                      <p:stCondLst>
                        <p:cond delay="indefinite"/>
                      </p:stCondLst>
                      <p:childTnLst>
                        <p:par>
                          <p:cTn id="204" fill="hold">
                            <p:stCondLst>
                              <p:cond delay="0"/>
                            </p:stCondLst>
                            <p:childTnLst>
                              <p:par>
                                <p:cTn id="205" presetID="3" presetClass="exit" presetSubtype="10" fill="hold" nodeType="clickEffect">
                                  <p:stCondLst>
                                    <p:cond delay="0"/>
                                  </p:stCondLst>
                                  <p:childTnLst>
                                    <p:animEffect transition="out" filter="blinds(horizontal)">
                                      <p:cBhvr>
                                        <p:cTn id="206" dur="500"/>
                                        <p:tgtEl>
                                          <p:spTgt spid="1031"/>
                                        </p:tgtEl>
                                      </p:cBhvr>
                                    </p:animEffect>
                                    <p:set>
                                      <p:cBhvr>
                                        <p:cTn id="207" dur="1" fill="hold">
                                          <p:stCondLst>
                                            <p:cond delay="49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08" restart="whenNotActive" fill="hold" evtFilter="cancelBubble" nodeType="interactiveSeq">
                <p:stCondLst>
                  <p:cond evt="onClick" delay="0">
                    <p:tgtEl>
                      <p:spTgt spid="49"/>
                    </p:tgtEl>
                  </p:cond>
                </p:stCondLst>
                <p:endSync evt="end" delay="0">
                  <p:rtn val="all"/>
                </p:endSync>
                <p:childTnLst>
                  <p:par>
                    <p:cTn id="209" fill="hold">
                      <p:stCondLst>
                        <p:cond delay="0"/>
                      </p:stCondLst>
                      <p:childTnLst>
                        <p:par>
                          <p:cTn id="210" fill="hold">
                            <p:stCondLst>
                              <p:cond delay="0"/>
                            </p:stCondLst>
                            <p:childTnLst>
                              <p:par>
                                <p:cTn id="211" presetID="26" presetClass="emph" presetSubtype="0" fill="hold" nodeType="clickEffect">
                                  <p:stCondLst>
                                    <p:cond delay="0"/>
                                  </p:stCondLst>
                                  <p:childTnLst>
                                    <p:animEffect transition="out" filter="fade">
                                      <p:cBhvr>
                                        <p:cTn id="212" dur="500" tmFilter="0, 0; .2, .5; .8, .5; 1, 0"/>
                                        <p:tgtEl>
                                          <p:spTgt spid="49"/>
                                        </p:tgtEl>
                                      </p:cBhvr>
                                    </p:animEffect>
                                    <p:animScale>
                                      <p:cBhvr>
                                        <p:cTn id="213" dur="250" autoRev="1" fill="hold"/>
                                        <p:tgtEl>
                                          <p:spTgt spid="49"/>
                                        </p:tgtEl>
                                      </p:cBhvr>
                                      <p:by x="105000" y="105000"/>
                                    </p:animScale>
                                  </p:childTnLst>
                                </p:cTn>
                              </p:par>
                              <p:par>
                                <p:cTn id="214" presetID="3" presetClass="entr" presetSubtype="10" fill="hold" nodeType="withEffect">
                                  <p:stCondLst>
                                    <p:cond delay="0"/>
                                  </p:stCondLst>
                                  <p:childTnLst>
                                    <p:set>
                                      <p:cBhvr>
                                        <p:cTn id="215" dur="1" fill="hold">
                                          <p:stCondLst>
                                            <p:cond delay="0"/>
                                          </p:stCondLst>
                                        </p:cTn>
                                        <p:tgtEl>
                                          <p:spTgt spid="1036"/>
                                        </p:tgtEl>
                                        <p:attrNameLst>
                                          <p:attrName>style.visibility</p:attrName>
                                        </p:attrNameLst>
                                      </p:cBhvr>
                                      <p:to>
                                        <p:strVal val="visible"/>
                                      </p:to>
                                    </p:set>
                                    <p:animEffect transition="in" filter="blinds(horizontal)">
                                      <p:cBhvr>
                                        <p:cTn id="216" dur="500"/>
                                        <p:tgtEl>
                                          <p:spTgt spid="1036"/>
                                        </p:tgtEl>
                                      </p:cBhvr>
                                    </p:animEffect>
                                  </p:childTnLst>
                                </p:cTn>
                              </p:par>
                            </p:childTnLst>
                          </p:cTn>
                        </p:par>
                      </p:childTnLst>
                    </p:cTn>
                  </p:par>
                  <p:par>
                    <p:cTn id="217" fill="hold">
                      <p:stCondLst>
                        <p:cond delay="indefinite"/>
                      </p:stCondLst>
                      <p:childTnLst>
                        <p:par>
                          <p:cTn id="218" fill="hold">
                            <p:stCondLst>
                              <p:cond delay="0"/>
                            </p:stCondLst>
                            <p:childTnLst>
                              <p:par>
                                <p:cTn id="219" presetID="3" presetClass="exit" presetSubtype="10" fill="hold" nodeType="clickEffect">
                                  <p:stCondLst>
                                    <p:cond delay="0"/>
                                  </p:stCondLst>
                                  <p:childTnLst>
                                    <p:animEffect transition="out" filter="blinds(horizontal)">
                                      <p:cBhvr>
                                        <p:cTn id="220" dur="500"/>
                                        <p:tgtEl>
                                          <p:spTgt spid="1036"/>
                                        </p:tgtEl>
                                      </p:cBhvr>
                                    </p:animEffect>
                                    <p:set>
                                      <p:cBhvr>
                                        <p:cTn id="221" dur="1" fill="hold">
                                          <p:stCondLst>
                                            <p:cond delay="4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22" restart="whenNotActive" fill="hold" evtFilter="cancelBubble" nodeType="interactiveSeq">
                <p:stCondLst>
                  <p:cond evt="onClick" delay="0">
                    <p:tgtEl>
                      <p:spTgt spid="51"/>
                    </p:tgtEl>
                  </p:cond>
                </p:stCondLst>
                <p:endSync evt="end" delay="0">
                  <p:rtn val="all"/>
                </p:endSync>
                <p:childTnLst>
                  <p:par>
                    <p:cTn id="223" fill="hold">
                      <p:stCondLst>
                        <p:cond delay="0"/>
                      </p:stCondLst>
                      <p:childTnLst>
                        <p:par>
                          <p:cTn id="224" fill="hold">
                            <p:stCondLst>
                              <p:cond delay="0"/>
                            </p:stCondLst>
                            <p:childTnLst>
                              <p:par>
                                <p:cTn id="225" presetID="26" presetClass="emph" presetSubtype="0" fill="hold" grpId="0" nodeType="clickEffect">
                                  <p:stCondLst>
                                    <p:cond delay="0"/>
                                  </p:stCondLst>
                                  <p:childTnLst>
                                    <p:animEffect transition="out" filter="fade">
                                      <p:cBhvr>
                                        <p:cTn id="226" dur="500" tmFilter="0, 0; .2, .5; .8, .5; 1, 0"/>
                                        <p:tgtEl>
                                          <p:spTgt spid="51"/>
                                        </p:tgtEl>
                                      </p:cBhvr>
                                    </p:animEffect>
                                    <p:animScale>
                                      <p:cBhvr>
                                        <p:cTn id="227" dur="250" autoRev="1" fill="hold"/>
                                        <p:tgtEl>
                                          <p:spTgt spid="51"/>
                                        </p:tgtEl>
                                      </p:cBhvr>
                                      <p:by x="105000" y="105000"/>
                                    </p:animScale>
                                  </p:childTnLst>
                                </p:cTn>
                              </p:par>
                              <p:par>
                                <p:cTn id="228" presetID="3" presetClass="entr" presetSubtype="10" fill="hold" nodeType="withEffect">
                                  <p:stCondLst>
                                    <p:cond delay="0"/>
                                  </p:stCondLst>
                                  <p:childTnLst>
                                    <p:set>
                                      <p:cBhvr>
                                        <p:cTn id="229" dur="1" fill="hold">
                                          <p:stCondLst>
                                            <p:cond delay="0"/>
                                          </p:stCondLst>
                                        </p:cTn>
                                        <p:tgtEl>
                                          <p:spTgt spid="1034"/>
                                        </p:tgtEl>
                                        <p:attrNameLst>
                                          <p:attrName>style.visibility</p:attrName>
                                        </p:attrNameLst>
                                      </p:cBhvr>
                                      <p:to>
                                        <p:strVal val="visible"/>
                                      </p:to>
                                    </p:set>
                                    <p:animEffect transition="in" filter="blinds(horizontal)">
                                      <p:cBhvr>
                                        <p:cTn id="230" dur="500"/>
                                        <p:tgtEl>
                                          <p:spTgt spid="1034"/>
                                        </p:tgtEl>
                                      </p:cBhvr>
                                    </p:animEffect>
                                  </p:childTnLst>
                                </p:cTn>
                              </p:par>
                            </p:childTnLst>
                          </p:cTn>
                        </p:par>
                      </p:childTnLst>
                    </p:cTn>
                  </p:par>
                  <p:par>
                    <p:cTn id="231" fill="hold">
                      <p:stCondLst>
                        <p:cond delay="indefinite"/>
                      </p:stCondLst>
                      <p:childTnLst>
                        <p:par>
                          <p:cTn id="232" fill="hold">
                            <p:stCondLst>
                              <p:cond delay="0"/>
                            </p:stCondLst>
                            <p:childTnLst>
                              <p:par>
                                <p:cTn id="233" presetID="3" presetClass="exit" presetSubtype="10" fill="hold" nodeType="clickEffect">
                                  <p:stCondLst>
                                    <p:cond delay="0"/>
                                  </p:stCondLst>
                                  <p:childTnLst>
                                    <p:animEffect transition="out" filter="blinds(horizontal)">
                                      <p:cBhvr>
                                        <p:cTn id="234" dur="500"/>
                                        <p:tgtEl>
                                          <p:spTgt spid="1034"/>
                                        </p:tgtEl>
                                      </p:cBhvr>
                                    </p:animEffect>
                                    <p:set>
                                      <p:cBhvr>
                                        <p:cTn id="235"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19" grpId="0" animBg="1"/>
      <p:bldP spid="21" grpId="0" animBg="1"/>
      <p:bldP spid="29" grpId="0" animBg="1"/>
      <p:bldP spid="30" grpId="0" animBg="1"/>
      <p:bldP spid="31" grpId="0" animBg="1"/>
      <p:bldP spid="32" grpId="0" animBg="1"/>
      <p:bldP spid="33" grpId="0" animBg="1"/>
      <p:bldP spid="35" grpId="0" animBg="1"/>
      <p:bldP spid="36" grpId="0" animBg="1"/>
      <p:bldP spid="38" grpId="0" animBg="1"/>
      <p:bldP spid="41" grpId="0" animBg="1"/>
      <p:bldP spid="43" grpId="0" animBg="1"/>
      <p:bldP spid="45" grpId="0" animBg="1"/>
      <p:bldP spid="46" grpId="0" animBg="1"/>
      <p:bldP spid="47" grpId="0" animBg="1"/>
      <p:bldP spid="51" grpId="0" animBg="1"/>
      <p:bldP spid="48" grpId="0" animBg="1"/>
      <p:bldP spid="59" grpId="0" animBg="1"/>
      <p:bldP spid="50" grpId="0" animBg="1"/>
      <p:bldP spid="57" grpId="0" animBg="1"/>
      <p:bldP spid="37" grpId="0" animBg="1"/>
      <p:bldP spid="39" grpId="0" animBg="1"/>
      <p:bldP spid="18" grpId="0" animBg="1"/>
      <p:bldP spid="52" grpId="0" animBg="1"/>
      <p:bldP spid="58" grpId="0" animBg="1"/>
      <p:bldP spid="64" grpId="0" animBg="1"/>
      <p:bldP spid="65"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головок 1"/>
          <p:cNvPicPr>
            <a:picLocks noGrp="1" noChangeArrowheads="1"/>
          </p:cNvPicPr>
          <p:nvPr>
            <p:ph type="title"/>
          </p:nvPr>
        </p:nvPicPr>
        <p:blipFill>
          <a:blip r:embed="rId2"/>
          <a:srcRect/>
          <a:stretch>
            <a:fillRect/>
          </a:stretch>
        </p:blipFill>
        <p:spPr bwMode="auto">
          <a:xfrm>
            <a:off x="450850" y="23813"/>
            <a:ext cx="8242300" cy="1354137"/>
          </a:xfrm>
        </p:spPr>
      </p:pic>
      <p:pic>
        <p:nvPicPr>
          <p:cNvPr id="8" name="Picture 2"/>
          <p:cNvPicPr>
            <a:picLocks noGrp="1" noChangeAspect="1" noChangeArrowheads="1"/>
          </p:cNvPicPr>
          <p:nvPr>
            <p:ph sz="half" idx="1"/>
          </p:nvPr>
        </p:nvPicPr>
        <p:blipFill>
          <a:blip r:embed="rId3"/>
          <a:srcRect/>
          <a:stretch>
            <a:fillRect/>
          </a:stretch>
        </p:blipFill>
        <p:spPr>
          <a:xfrm>
            <a:off x="669925" y="1457325"/>
            <a:ext cx="3517900" cy="4803775"/>
          </a:xfrm>
        </p:spPr>
      </p:pic>
      <p:sp>
        <p:nvSpPr>
          <p:cNvPr id="23555" name="Содержимое 13"/>
          <p:cNvSpPr>
            <a:spLocks noGrp="1"/>
          </p:cNvSpPr>
          <p:nvPr>
            <p:ph sz="half" idx="2"/>
          </p:nvPr>
        </p:nvSpPr>
        <p:spPr>
          <a:xfrm flipV="1">
            <a:off x="4648200" y="6096000"/>
            <a:ext cx="4059238" cy="762000"/>
          </a:xfrm>
        </p:spPr>
        <p:txBody>
          <a:bodyPr/>
          <a:lstStyle/>
          <a:p>
            <a:endParaRPr lang="ru-RU" smtClean="0"/>
          </a:p>
        </p:txBody>
      </p:sp>
      <p:pic>
        <p:nvPicPr>
          <p:cNvPr id="2050" name="Picture 2"/>
          <p:cNvPicPr>
            <a:picLocks noChangeAspect="1" noChangeArrowheads="1"/>
          </p:cNvPicPr>
          <p:nvPr/>
        </p:nvPicPr>
        <p:blipFill>
          <a:blip r:embed="rId4"/>
          <a:srcRect/>
          <a:stretch>
            <a:fillRect/>
          </a:stretch>
        </p:blipFill>
        <p:spPr bwMode="auto">
          <a:xfrm>
            <a:off x="4383088" y="1457325"/>
            <a:ext cx="4376737" cy="4657725"/>
          </a:xfrm>
          <a:prstGeom prst="rect">
            <a:avLst/>
          </a:prstGeom>
          <a:noFill/>
        </p:spPr>
      </p:pic>
    </p:spTree>
    <p:extLst>
      <p:ext uri="{BB962C8B-B14F-4D97-AF65-F5344CB8AC3E}">
        <p14:creationId xmlns:p14="http://schemas.microsoft.com/office/powerpoint/2010/main" val="187706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1200" fill="hold">
                                          <p:stCondLst>
                                            <p:cond delay="0"/>
                                          </p:stCondLst>
                                        </p:cTn>
                                        <p:tgtEl>
                                          <p:spTgt spid="2"/>
                                        </p:tgtEl>
                                        <p:attrNameLst>
                                          <p:attrName>ppt_x</p:attrName>
                                        </p:attrNameLst>
                                      </p:cBhvr>
                                    </p:anim>
                                    <p:anim from="0" to="-1.0" calcmode="lin" valueType="num">
                                      <p:cBhvr>
                                        <p:cTn id="8" dur="400" decel="50000" autoRev="1" fill="hold">
                                          <p:stCondLst>
                                            <p:cond delay="1200"/>
                                          </p:stCondLst>
                                        </p:cTn>
                                        <p:tgtEl>
                                          <p:spTgt spid="2"/>
                                        </p:tgtEl>
                                        <p:attrNameLst>
                                          <p:attrName>xshear</p:attrName>
                                        </p:attrNameLst>
                                      </p:cBhvr>
                                    </p:anim>
                                    <p:animScale>
                                      <p:cBhvr>
                                        <p:cTn id="9" dur="400" decel="100000" autoRev="1" fill="hold">
                                          <p:stCondLst>
                                            <p:cond delay="1200"/>
                                          </p:stCondLst>
                                        </p:cTn>
                                        <p:tgtEl>
                                          <p:spTgt spid="2"/>
                                        </p:tgtEl>
                                      </p:cBhvr>
                                      <p:from x="100000" y="100000"/>
                                      <p:to x="80000" y="100000"/>
                                    </p:animScale>
                                    <p:anim by="(#ppt_h/3+#ppt_w*0.1)" calcmode="lin" valueType="num">
                                      <p:cBhvr additive="sum">
                                        <p:cTn id="10" dur="400" decel="100000" autoRev="1" fill="hold">
                                          <p:stCondLst>
                                            <p:cond delay="1200"/>
                                          </p:stCondLst>
                                        </p:cTn>
                                        <p:tgtEl>
                                          <p:spTgt spid="2"/>
                                        </p:tgtEl>
                                        <p:attrNameLst>
                                          <p:attrName>ppt_x</p:attrName>
                                        </p:attrNameLst>
                                      </p:cBhvr>
                                    </p:anim>
                                  </p:childTnLst>
                                </p:cTn>
                              </p:par>
                            </p:childTnLst>
                          </p:cTn>
                        </p:par>
                        <p:par>
                          <p:cTn id="11" fill="hold">
                            <p:stCondLst>
                              <p:cond delay="2000"/>
                            </p:stCondLst>
                            <p:childTnLst>
                              <p:par>
                                <p:cTn id="12" presetID="47"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ppt_x</p:attrName>
                                        </p:attrNameLst>
                                      </p:cBhvr>
                                      <p:tavLst>
                                        <p:tav tm="0">
                                          <p:val>
                                            <p:strVal val="#ppt_x"/>
                                          </p:val>
                                        </p:tav>
                                        <p:tav tm="100000">
                                          <p:val>
                                            <p:strVal val="#ppt_x"/>
                                          </p:val>
                                        </p:tav>
                                      </p:tavLst>
                                    </p:anim>
                                    <p:anim calcmode="lin" valueType="num">
                                      <p:cBhvr>
                                        <p:cTn id="16" dur="2000" fill="hold"/>
                                        <p:tgtEl>
                                          <p:spTgt spid="8"/>
                                        </p:tgtEl>
                                        <p:attrNameLst>
                                          <p:attrName>ppt_y</p:attrName>
                                        </p:attrNameLst>
                                      </p:cBhvr>
                                      <p:tavLst>
                                        <p:tav tm="0">
                                          <p:val>
                                            <p:strVal val="#ppt_y-.1"/>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2000"/>
                                        <p:tgtEl>
                                          <p:spTgt spid="2050"/>
                                        </p:tgtEl>
                                      </p:cBhvr>
                                    </p:animEffect>
                                    <p:anim calcmode="lin" valueType="num">
                                      <p:cBhvr>
                                        <p:cTn id="20" dur="2000" fill="hold"/>
                                        <p:tgtEl>
                                          <p:spTgt spid="2050"/>
                                        </p:tgtEl>
                                        <p:attrNameLst>
                                          <p:attrName>ppt_x</p:attrName>
                                        </p:attrNameLst>
                                      </p:cBhvr>
                                      <p:tavLst>
                                        <p:tav tm="0">
                                          <p:val>
                                            <p:strVal val="#ppt_x"/>
                                          </p:val>
                                        </p:tav>
                                        <p:tav tm="100000">
                                          <p:val>
                                            <p:strVal val="#ppt_x"/>
                                          </p:val>
                                        </p:tav>
                                      </p:tavLst>
                                    </p:anim>
                                    <p:anim calcmode="lin" valueType="num">
                                      <p:cBhvr>
                                        <p:cTn id="21" dur="1800" decel="100000" fill="hold"/>
                                        <p:tgtEl>
                                          <p:spTgt spid="2050"/>
                                        </p:tgtEl>
                                        <p:attrNameLst>
                                          <p:attrName>ppt_y</p:attrName>
                                        </p:attrNameLst>
                                      </p:cBhvr>
                                      <p:tavLst>
                                        <p:tav tm="0">
                                          <p:val>
                                            <p:strVal val="#ppt_y+1"/>
                                          </p:val>
                                        </p:tav>
                                        <p:tav tm="100000">
                                          <p:val>
                                            <p:strVal val="#ppt_y-.03"/>
                                          </p:val>
                                        </p:tav>
                                      </p:tavLst>
                                    </p:anim>
                                    <p:anim calcmode="lin" valueType="num">
                                      <p:cBhvr>
                                        <p:cTn id="22" dur="200" accel="100000" fill="hold">
                                          <p:stCondLst>
                                            <p:cond delay="18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головок 1"/>
          <p:cNvPicPr>
            <a:picLocks noGrp="1" noChangeArrowheads="1"/>
          </p:cNvPicPr>
          <p:nvPr>
            <p:ph type="title"/>
          </p:nvPr>
        </p:nvPicPr>
        <p:blipFill>
          <a:blip r:embed="rId2"/>
          <a:srcRect/>
          <a:stretch>
            <a:fillRect/>
          </a:stretch>
        </p:blipFill>
        <p:spPr bwMode="auto">
          <a:xfrm>
            <a:off x="176213" y="146050"/>
            <a:ext cx="8516937" cy="1231900"/>
          </a:xfrm>
        </p:spPr>
      </p:pic>
      <p:pic>
        <p:nvPicPr>
          <p:cNvPr id="5" name="Picture 2"/>
          <p:cNvPicPr>
            <a:picLocks noGrp="1" noChangeAspect="1" noChangeArrowheads="1"/>
          </p:cNvPicPr>
          <p:nvPr>
            <p:ph sz="half" idx="1"/>
          </p:nvPr>
        </p:nvPicPr>
        <p:blipFill>
          <a:blip r:embed="rId3"/>
          <a:srcRect/>
          <a:stretch>
            <a:fillRect/>
          </a:stretch>
        </p:blipFill>
        <p:spPr>
          <a:xfrm>
            <a:off x="3621088" y="334963"/>
            <a:ext cx="2614612" cy="2828925"/>
          </a:xfrm>
        </p:spPr>
      </p:pic>
      <p:pic>
        <p:nvPicPr>
          <p:cNvPr id="8" name="Содержимое 7" descr="2.bmp"/>
          <p:cNvPicPr>
            <a:picLocks noGrp="1" noChangeAspect="1" noChangeArrowheads="1"/>
          </p:cNvPicPr>
          <p:nvPr>
            <p:ph sz="half" idx="2"/>
          </p:nvPr>
        </p:nvPicPr>
        <p:blipFill>
          <a:blip r:embed="rId4"/>
          <a:srcRect/>
          <a:stretch>
            <a:fillRect/>
          </a:stretch>
        </p:blipFill>
        <p:spPr>
          <a:xfrm>
            <a:off x="5907088" y="974725"/>
            <a:ext cx="2901950" cy="5621338"/>
          </a:xfrm>
        </p:spPr>
      </p:pic>
      <p:sp>
        <p:nvSpPr>
          <p:cNvPr id="6" name="Стрелка вправо 5"/>
          <p:cNvSpPr/>
          <p:nvPr/>
        </p:nvSpPr>
        <p:spPr>
          <a:xfrm flipV="1">
            <a:off x="2786063" y="857250"/>
            <a:ext cx="9779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5122" name="Picture 2"/>
          <p:cNvPicPr>
            <a:picLocks noChangeAspect="1" noChangeArrowheads="1"/>
          </p:cNvPicPr>
          <p:nvPr/>
        </p:nvPicPr>
        <p:blipFill>
          <a:blip r:embed="rId5"/>
          <a:srcRect/>
          <a:stretch>
            <a:fillRect/>
          </a:stretch>
        </p:blipFill>
        <p:spPr bwMode="auto">
          <a:xfrm>
            <a:off x="476250" y="1335088"/>
            <a:ext cx="4192588" cy="5273675"/>
          </a:xfrm>
          <a:prstGeom prst="rect">
            <a:avLst/>
          </a:prstGeom>
          <a:noFill/>
        </p:spPr>
      </p:pic>
    </p:spTree>
    <p:extLst>
      <p:ext uri="{BB962C8B-B14F-4D97-AF65-F5344CB8AC3E}">
        <p14:creationId xmlns:p14="http://schemas.microsoft.com/office/powerpoint/2010/main" val="71304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000"/>
                            </p:stCondLst>
                            <p:childTnLst>
                              <p:par>
                                <p:cTn id="14" presetID="5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Scale>
                                      <p:cBhvr>
                                        <p:cTn id="16"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5"/>
                                        </p:tgtEl>
                                        <p:attrNameLst>
                                          <p:attrName>ppt_x</p:attrName>
                                          <p:attrName>ppt_y</p:attrName>
                                        </p:attrNameLst>
                                      </p:cBhvr>
                                    </p:animMotion>
                                    <p:animEffect transition="in" filter="fade">
                                      <p:cBhvr>
                                        <p:cTn id="18" dur="1000"/>
                                        <p:tgtEl>
                                          <p:spTgt spid="5"/>
                                        </p:tgtEl>
                                      </p:cBhvr>
                                    </p:animEffect>
                                  </p:childTnLst>
                                </p:cTn>
                              </p:par>
                            </p:childTnLst>
                          </p:cTn>
                        </p:par>
                        <p:par>
                          <p:cTn id="19" fill="hold">
                            <p:stCondLst>
                              <p:cond delay="2000"/>
                            </p:stCondLst>
                            <p:childTnLst>
                              <p:par>
                                <p:cTn id="20" presetID="52" presetClass="entr" presetSubtype="0" fill="hold" nodeType="afterEffect">
                                  <p:stCondLst>
                                    <p:cond delay="0"/>
                                  </p:stCondLst>
                                  <p:childTnLst>
                                    <p:set>
                                      <p:cBhvr>
                                        <p:cTn id="21" dur="1" fill="hold">
                                          <p:stCondLst>
                                            <p:cond delay="0"/>
                                          </p:stCondLst>
                                        </p:cTn>
                                        <p:tgtEl>
                                          <p:spTgt spid="5122"/>
                                        </p:tgtEl>
                                        <p:attrNameLst>
                                          <p:attrName>style.visibility</p:attrName>
                                        </p:attrNameLst>
                                      </p:cBhvr>
                                      <p:to>
                                        <p:strVal val="visible"/>
                                      </p:to>
                                    </p:set>
                                    <p:animScale>
                                      <p:cBhvr>
                                        <p:cTn id="22" dur="1000" decel="50000" fill="hold">
                                          <p:stCondLst>
                                            <p:cond delay="0"/>
                                          </p:stCondLst>
                                        </p:cTn>
                                        <p:tgtEl>
                                          <p:spTgt spid="51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122"/>
                                        </p:tgtEl>
                                        <p:attrNameLst>
                                          <p:attrName>ppt_x</p:attrName>
                                          <p:attrName>ppt_y</p:attrName>
                                        </p:attrNameLst>
                                      </p:cBhvr>
                                    </p:animMotion>
                                    <p:animEffect transition="in" filter="fade">
                                      <p:cBhvr>
                                        <p:cTn id="24" dur="1000"/>
                                        <p:tgtEl>
                                          <p:spTgt spid="5122"/>
                                        </p:tgtEl>
                                      </p:cBhvr>
                                    </p:animEffect>
                                  </p:childTnLst>
                                </p:cTn>
                              </p:par>
                            </p:childTnLst>
                          </p:cTn>
                        </p:par>
                        <p:par>
                          <p:cTn id="25" fill="hold">
                            <p:stCondLst>
                              <p:cond delay="3000"/>
                            </p:stCondLst>
                            <p:childTnLst>
                              <p:par>
                                <p:cTn id="26" presetID="5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Scale>
                                      <p:cBhvr>
                                        <p:cTn id="2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8"/>
                                        </p:tgtEl>
                                        <p:attrNameLst>
                                          <p:attrName>ppt_x</p:attrName>
                                          <p:attrName>ppt_y</p:attrName>
                                        </p:attrNameLst>
                                      </p:cBhvr>
                                    </p:animMotion>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головок 1"/>
          <p:cNvPicPr>
            <a:picLocks noGrp="1" noChangeArrowheads="1"/>
          </p:cNvPicPr>
          <p:nvPr>
            <p:ph type="title"/>
          </p:nvPr>
        </p:nvPicPr>
        <p:blipFill>
          <a:blip r:embed="rId2"/>
          <a:srcRect/>
          <a:stretch>
            <a:fillRect/>
          </a:stretch>
        </p:blipFill>
        <p:spPr bwMode="auto">
          <a:xfrm>
            <a:off x="450850" y="23813"/>
            <a:ext cx="8242300" cy="1354137"/>
          </a:xfrm>
        </p:spPr>
      </p:pic>
      <p:pic>
        <p:nvPicPr>
          <p:cNvPr id="6146" name="Picture 2"/>
          <p:cNvPicPr>
            <a:picLocks noGrp="1" noChangeAspect="1" noChangeArrowheads="1"/>
          </p:cNvPicPr>
          <p:nvPr>
            <p:ph sz="half" idx="1"/>
          </p:nvPr>
        </p:nvPicPr>
        <p:blipFill>
          <a:blip r:embed="rId3"/>
          <a:srcRect/>
          <a:stretch>
            <a:fillRect/>
          </a:stretch>
        </p:blipFill>
        <p:spPr>
          <a:xfrm>
            <a:off x="1335088" y="1408113"/>
            <a:ext cx="3565525" cy="5048250"/>
          </a:xfrm>
        </p:spPr>
      </p:pic>
      <p:pic>
        <p:nvPicPr>
          <p:cNvPr id="6147" name="Picture 3"/>
          <p:cNvPicPr>
            <a:picLocks noGrp="1" noChangeAspect="1" noChangeArrowheads="1"/>
          </p:cNvPicPr>
          <p:nvPr>
            <p:ph sz="half" idx="2"/>
          </p:nvPr>
        </p:nvPicPr>
        <p:blipFill>
          <a:blip r:embed="rId4"/>
          <a:srcRect/>
          <a:stretch>
            <a:fillRect/>
          </a:stretch>
        </p:blipFill>
        <p:spPr>
          <a:xfrm>
            <a:off x="5907088" y="688975"/>
            <a:ext cx="2401887" cy="5692775"/>
          </a:xfrm>
        </p:spPr>
      </p:pic>
    </p:spTree>
    <p:extLst>
      <p:ext uri="{BB962C8B-B14F-4D97-AF65-F5344CB8AC3E}">
        <p14:creationId xmlns:p14="http://schemas.microsoft.com/office/powerpoint/2010/main" val="356011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p:cTn id="11" dur="500" fill="hold"/>
                                        <p:tgtEl>
                                          <p:spTgt spid="6146"/>
                                        </p:tgtEl>
                                        <p:attrNameLst>
                                          <p:attrName>ppt_w</p:attrName>
                                        </p:attrNameLst>
                                      </p:cBhvr>
                                      <p:tavLst>
                                        <p:tav tm="0">
                                          <p:val>
                                            <p:fltVal val="0"/>
                                          </p:val>
                                        </p:tav>
                                        <p:tav tm="100000">
                                          <p:val>
                                            <p:strVal val="#ppt_w"/>
                                          </p:val>
                                        </p:tav>
                                      </p:tavLst>
                                    </p:anim>
                                    <p:anim calcmode="lin" valueType="num">
                                      <p:cBhvr>
                                        <p:cTn id="12" dur="500" fill="hold"/>
                                        <p:tgtEl>
                                          <p:spTgt spid="614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147"/>
                                        </p:tgtEl>
                                        <p:attrNameLst>
                                          <p:attrName>style.visibility</p:attrName>
                                        </p:attrNameLst>
                                      </p:cBhvr>
                                      <p:to>
                                        <p:strVal val="visible"/>
                                      </p:to>
                                    </p:set>
                                    <p:anim calcmode="lin" valueType="num">
                                      <p:cBhvr>
                                        <p:cTn id="15" dur="500" fill="hold"/>
                                        <p:tgtEl>
                                          <p:spTgt spid="6147"/>
                                        </p:tgtEl>
                                        <p:attrNameLst>
                                          <p:attrName>ppt_w</p:attrName>
                                        </p:attrNameLst>
                                      </p:cBhvr>
                                      <p:tavLst>
                                        <p:tav tm="0">
                                          <p:val>
                                            <p:fltVal val="0"/>
                                          </p:val>
                                        </p:tav>
                                        <p:tav tm="100000">
                                          <p:val>
                                            <p:strVal val="#ppt_w"/>
                                          </p:val>
                                        </p:tav>
                                      </p:tavLst>
                                    </p:anim>
                                    <p:anim calcmode="lin" valueType="num">
                                      <p:cBhvr>
                                        <p:cTn id="16" dur="500" fill="hold"/>
                                        <p:tgtEl>
                                          <p:spTgt spid="61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2"/>
          <a:srcRect/>
          <a:stretch>
            <a:fillRect/>
          </a:stretch>
        </p:blipFill>
        <p:spPr>
          <a:xfrm>
            <a:off x="1047750" y="1408113"/>
            <a:ext cx="2616200" cy="5114925"/>
          </a:xfrm>
        </p:spPr>
      </p:pic>
      <p:pic>
        <p:nvPicPr>
          <p:cNvPr id="2" name="Заголовок 1"/>
          <p:cNvPicPr>
            <a:picLocks noGrp="1" noChangeArrowheads="1"/>
          </p:cNvPicPr>
          <p:nvPr>
            <p:ph type="title"/>
          </p:nvPr>
        </p:nvPicPr>
        <p:blipFill>
          <a:blip r:embed="rId3"/>
          <a:srcRect/>
          <a:stretch>
            <a:fillRect/>
          </a:stretch>
        </p:blipFill>
        <p:spPr bwMode="auto">
          <a:xfrm>
            <a:off x="420688" y="311150"/>
            <a:ext cx="8242300" cy="2054225"/>
          </a:xfrm>
        </p:spPr>
      </p:pic>
      <p:pic>
        <p:nvPicPr>
          <p:cNvPr id="4100" name="Picture 4"/>
          <p:cNvPicPr>
            <a:picLocks noChangeAspect="1" noChangeArrowheads="1"/>
          </p:cNvPicPr>
          <p:nvPr/>
        </p:nvPicPr>
        <p:blipFill>
          <a:blip r:embed="rId4"/>
          <a:srcRect/>
          <a:stretch>
            <a:fillRect/>
          </a:stretch>
        </p:blipFill>
        <p:spPr bwMode="auto">
          <a:xfrm>
            <a:off x="5480050" y="1474788"/>
            <a:ext cx="2255838" cy="4906962"/>
          </a:xfrm>
          <a:prstGeom prst="rect">
            <a:avLst/>
          </a:prstGeom>
          <a:noFill/>
        </p:spPr>
      </p:pic>
    </p:spTree>
    <p:extLst>
      <p:ext uri="{BB962C8B-B14F-4D97-AF65-F5344CB8AC3E}">
        <p14:creationId xmlns:p14="http://schemas.microsoft.com/office/powerpoint/2010/main" val="128895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1950"/>
                            </p:stCondLst>
                            <p:childTnLst>
                              <p:par>
                                <p:cTn id="12" presetID="6" presetClass="entr" presetSubtype="16" fill="hold" nodeType="after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circle(in)">
                                      <p:cBhvr>
                                        <p:cTn id="14" dur="2000"/>
                                        <p:tgtEl>
                                          <p:spTgt spid="4099"/>
                                        </p:tgtEl>
                                      </p:cBhvr>
                                    </p:animEffect>
                                  </p:childTnLst>
                                </p:cTn>
                              </p:par>
                            </p:childTnLst>
                          </p:cTn>
                        </p:par>
                        <p:par>
                          <p:cTn id="15" fill="hold">
                            <p:stCondLst>
                              <p:cond delay="3950"/>
                            </p:stCondLst>
                            <p:childTnLst>
                              <p:par>
                                <p:cTn id="16" presetID="16" presetClass="entr" presetSubtype="26" fill="hold" nodeType="after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Horizontal)">
                                      <p:cBhvr>
                                        <p:cTn id="18"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головок 1"/>
          <p:cNvPicPr>
            <a:picLocks noGrp="1" noChangeArrowheads="1"/>
          </p:cNvPicPr>
          <p:nvPr>
            <p:ph type="title"/>
          </p:nvPr>
        </p:nvPicPr>
        <p:blipFill>
          <a:blip r:embed="rId2"/>
          <a:srcRect/>
          <a:stretch>
            <a:fillRect/>
          </a:stretch>
        </p:blipFill>
        <p:spPr bwMode="auto">
          <a:xfrm>
            <a:off x="450850" y="23813"/>
            <a:ext cx="8242300" cy="1354137"/>
          </a:xfrm>
        </p:spPr>
      </p:pic>
      <p:pic>
        <p:nvPicPr>
          <p:cNvPr id="5" name="Picture 3" descr="C:\Documents and Settings\Администратор\Мои документы\Мои рисунки\3.bmp"/>
          <p:cNvPicPr>
            <a:picLocks noGrp="1" noChangeAspect="1" noChangeArrowheads="1"/>
          </p:cNvPicPr>
          <p:nvPr>
            <p:ph sz="half" idx="2"/>
          </p:nvPr>
        </p:nvPicPr>
        <p:blipFill>
          <a:blip r:embed="rId3"/>
          <a:srcRect/>
          <a:stretch>
            <a:fillRect/>
          </a:stretch>
        </p:blipFill>
        <p:spPr>
          <a:xfrm>
            <a:off x="5267325" y="1285875"/>
            <a:ext cx="2822575" cy="5048250"/>
          </a:xfrm>
        </p:spPr>
      </p:pic>
      <p:pic>
        <p:nvPicPr>
          <p:cNvPr id="9" name="Содержимое 8" descr="IMAGE0016.JPG"/>
          <p:cNvPicPr>
            <a:picLocks noGrp="1" noChangeAspect="1"/>
          </p:cNvPicPr>
          <p:nvPr>
            <p:ph sz="half" idx="1"/>
          </p:nvPr>
        </p:nvPicPr>
        <p:blipFill>
          <a:blip r:embed="rId4"/>
          <a:srcRect/>
          <a:stretch>
            <a:fillRect/>
          </a:stretch>
        </p:blipFill>
        <p:spPr>
          <a:xfrm>
            <a:off x="1643063" y="1571625"/>
            <a:ext cx="2595562" cy="4500563"/>
          </a:xfrm>
        </p:spPr>
      </p:pic>
    </p:spTree>
    <p:extLst>
      <p:ext uri="{BB962C8B-B14F-4D97-AF65-F5344CB8AC3E}">
        <p14:creationId xmlns:p14="http://schemas.microsoft.com/office/powerpoint/2010/main" val="59330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2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
                                        </p:tgtEl>
                                        <p:attrNameLst>
                                          <p:attrName>ppt_x</p:attrName>
                                          <p:attrName>ppt_y</p:attrName>
                                        </p:attrNameLst>
                                      </p:cBhvr>
                                    </p:animMotion>
                                    <p:animEffect transition="in" filter="fade">
                                      <p:cBhvr>
                                        <p:cTn id="9" dur="2000"/>
                                        <p:tgtEl>
                                          <p:spTgt spid="2"/>
                                        </p:tgtEl>
                                      </p:cBhvr>
                                    </p:animEffect>
                                  </p:childTnLst>
                                </p:cTn>
                              </p:par>
                            </p:childTnLst>
                          </p:cTn>
                        </p:par>
                        <p:par>
                          <p:cTn id="10" fill="hold">
                            <p:stCondLst>
                              <p:cond delay="2000"/>
                            </p:stCondLst>
                            <p:childTnLst>
                              <p:par>
                                <p:cTn id="11" presetID="18" presetClass="entr" presetSubtype="1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2000"/>
                                        <p:tgtEl>
                                          <p:spTgt spid="5"/>
                                        </p:tgtEl>
                                      </p:cBhvr>
                                    </p:animEffect>
                                  </p:childTnLst>
                                </p:cTn>
                              </p:par>
                              <p:par>
                                <p:cTn id="14" presetID="4"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a:xfrm>
            <a:off x="706438" y="1133475"/>
            <a:ext cx="4657725" cy="5254625"/>
          </a:xfrm>
        </p:spPr>
      </p:pic>
      <p:pic>
        <p:nvPicPr>
          <p:cNvPr id="3" name="Заголовок 2"/>
          <p:cNvPicPr>
            <a:picLocks noGrp="1" noChangeArrowheads="1"/>
          </p:cNvPicPr>
          <p:nvPr>
            <p:ph type="title"/>
          </p:nvPr>
        </p:nvPicPr>
        <p:blipFill>
          <a:blip r:embed="rId3"/>
          <a:srcRect/>
          <a:stretch>
            <a:fillRect/>
          </a:stretch>
        </p:blipFill>
        <p:spPr bwMode="auto">
          <a:xfrm>
            <a:off x="420688" y="-292100"/>
            <a:ext cx="8242300" cy="1230313"/>
          </a:xfrm>
        </p:spPr>
      </p:pic>
      <p:pic>
        <p:nvPicPr>
          <p:cNvPr id="4" name="Рисунок 3" descr="Женская юбка. История юбки. Модные юбки. Женская одежда, женская обувь. Подбор одежды."/>
          <p:cNvPicPr>
            <a:picLocks noChangeAspect="1" noChangeArrowheads="1"/>
          </p:cNvPicPr>
          <p:nvPr/>
        </p:nvPicPr>
        <p:blipFill>
          <a:blip r:embed="rId4"/>
          <a:srcRect/>
          <a:stretch>
            <a:fillRect/>
          </a:stretch>
        </p:blipFill>
        <p:spPr bwMode="auto">
          <a:xfrm>
            <a:off x="5786438" y="2286000"/>
            <a:ext cx="2619375" cy="2643188"/>
          </a:xfrm>
          <a:prstGeom prst="rect">
            <a:avLst/>
          </a:prstGeom>
          <a:noFill/>
          <a:ln w="9525">
            <a:noFill/>
            <a:miter lim="800000"/>
            <a:headEnd/>
            <a:tailEnd/>
          </a:ln>
        </p:spPr>
      </p:pic>
    </p:spTree>
    <p:extLst>
      <p:ext uri="{BB962C8B-B14F-4D97-AF65-F5344CB8AC3E}">
        <p14:creationId xmlns:p14="http://schemas.microsoft.com/office/powerpoint/2010/main" val="254068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2000"/>
                                        <p:tgtEl>
                                          <p:spTgt spid="1026"/>
                                        </p:tgtEl>
                                      </p:cBhvr>
                                    </p:animEffect>
                                  </p:childTnLst>
                                </p:cTn>
                              </p:par>
                            </p:childTnLst>
                          </p:cTn>
                        </p:par>
                        <p:par>
                          <p:cTn id="13" fill="hold">
                            <p:stCondLst>
                              <p:cond delay="2500"/>
                            </p:stCondLst>
                            <p:childTnLst>
                              <p:par>
                                <p:cTn id="14" presetID="53"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3000" fill="hold"/>
                                        <p:tgtEl>
                                          <p:spTgt spid="4"/>
                                        </p:tgtEl>
                                        <p:attrNameLst>
                                          <p:attrName>ppt_w</p:attrName>
                                        </p:attrNameLst>
                                      </p:cBhvr>
                                      <p:tavLst>
                                        <p:tav tm="0">
                                          <p:val>
                                            <p:fltVal val="0"/>
                                          </p:val>
                                        </p:tav>
                                        <p:tav tm="100000">
                                          <p:val>
                                            <p:strVal val="#ppt_w"/>
                                          </p:val>
                                        </p:tav>
                                      </p:tavLst>
                                    </p:anim>
                                    <p:anim calcmode="lin" valueType="num">
                                      <p:cBhvr>
                                        <p:cTn id="17" dur="3000" fill="hold"/>
                                        <p:tgtEl>
                                          <p:spTgt spid="4"/>
                                        </p:tgtEl>
                                        <p:attrNameLst>
                                          <p:attrName>ppt_h</p:attrName>
                                        </p:attrNameLst>
                                      </p:cBhvr>
                                      <p:tavLst>
                                        <p:tav tm="0">
                                          <p:val>
                                            <p:fltVal val="0"/>
                                          </p:val>
                                        </p:tav>
                                        <p:tav tm="100000">
                                          <p:val>
                                            <p:strVal val="#ppt_h"/>
                                          </p:val>
                                        </p:tav>
                                      </p:tavLst>
                                    </p:anim>
                                    <p:animEffect transition="in" filter="fade">
                                      <p:cBhvr>
                                        <p:cTn id="18"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1762"/>
            <a:ext cx="8229600" cy="2225668"/>
          </a:xfrm>
        </p:spPr>
        <p:txBody>
          <a:bodyPr>
            <a:normAutofit/>
          </a:bodyPr>
          <a:lstStyle/>
          <a:p>
            <a:r>
              <a:rPr lang="ru-RU" dirty="0" smtClean="0">
                <a:solidFill>
                  <a:srgbClr val="00B050"/>
                </a:solidFill>
                <a:latin typeface="Book Antiqua" pitchFamily="18" charset="0"/>
              </a:rPr>
              <a:t>С какого этапа начинается изготовление швейного изделия?</a:t>
            </a:r>
            <a:endParaRPr lang="ru-RU" dirty="0">
              <a:solidFill>
                <a:srgbClr val="00B050"/>
              </a:solidFill>
              <a:latin typeface="Book Antiqua" pitchFamily="18" charset="0"/>
            </a:endParaRPr>
          </a:p>
        </p:txBody>
      </p:sp>
      <p:sp>
        <p:nvSpPr>
          <p:cNvPr id="3" name="Заголовок 1"/>
          <p:cNvSpPr txBox="1">
            <a:spLocks/>
          </p:cNvSpPr>
          <p:nvPr/>
        </p:nvSpPr>
        <p:spPr>
          <a:xfrm>
            <a:off x="642910" y="2571744"/>
            <a:ext cx="8001056" cy="2643206"/>
          </a:xfrm>
          <a:prstGeom prst="rect">
            <a:avLst/>
          </a:prstGeom>
        </p:spPr>
        <p:txBody>
          <a:bodyPr vert="horz" lIns="91440" tIns="45720" rIns="91440" bIns="45720" rtlCol="0" anchor="ctr">
            <a:noAutofit/>
          </a:bodyPr>
          <a:lstStyle/>
          <a:p>
            <a:pPr algn="ctr"/>
            <a:r>
              <a:rPr lang="ru-RU" sz="4400" dirty="0" smtClean="0">
                <a:latin typeface="Book Antiqua" pitchFamily="18" charset="0"/>
              </a:rPr>
              <a:t>Первый этап в изготовлении швейного изделия – снятие мерок.</a:t>
            </a:r>
            <a:endParaRPr lang="ru-RU" sz="4400" dirty="0">
              <a:latin typeface="Book Antiqua" pitchFamily="18" charset="0"/>
            </a:endParaRPr>
          </a:p>
        </p:txBody>
      </p:sp>
      <p:pic>
        <p:nvPicPr>
          <p:cNvPr id="8" name="Picture 4" descr="http://s004.radikal.ru/i207/1204/81/a42c28ca558e.jpg"/>
          <p:cNvPicPr>
            <a:picLocks noChangeAspect="1" noChangeArrowheads="1"/>
          </p:cNvPicPr>
          <p:nvPr/>
        </p:nvPicPr>
        <p:blipFill>
          <a:blip r:embed="rId2" cstate="print"/>
          <a:srcRect l="4348" t="10000" b="10000"/>
          <a:stretch>
            <a:fillRect/>
          </a:stretch>
        </p:blipFill>
        <p:spPr bwMode="auto">
          <a:xfrm>
            <a:off x="6235126" y="5357826"/>
            <a:ext cx="2754123" cy="107157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Текст 8"/>
          <p:cNvSpPr>
            <a:spLocks noGrp="1"/>
          </p:cNvSpPr>
          <p:nvPr>
            <p:ph idx="1"/>
          </p:nvPr>
        </p:nvSpPr>
        <p:spPr/>
        <p:txBody>
          <a:bodyPr/>
          <a:lstStyle/>
          <a:p>
            <a:r>
              <a:rPr lang="ru-RU" smtClean="0"/>
              <a:t> </a:t>
            </a:r>
          </a:p>
        </p:txBody>
      </p:sp>
      <p:pic>
        <p:nvPicPr>
          <p:cNvPr id="8" name="Заголовок 7"/>
          <p:cNvPicPr>
            <a:picLocks noGrp="1" noChangeArrowheads="1"/>
          </p:cNvPicPr>
          <p:nvPr>
            <p:ph type="title"/>
          </p:nvPr>
        </p:nvPicPr>
        <p:blipFill>
          <a:blip r:embed="rId2"/>
          <a:srcRect/>
          <a:stretch>
            <a:fillRect/>
          </a:stretch>
        </p:blipFill>
        <p:spPr bwMode="auto">
          <a:xfrm>
            <a:off x="420688" y="311150"/>
            <a:ext cx="8515350" cy="1700213"/>
          </a:xfrm>
        </p:spPr>
      </p:pic>
      <p:pic>
        <p:nvPicPr>
          <p:cNvPr id="7170" name="Picture 2"/>
          <p:cNvPicPr>
            <a:picLocks noChangeAspect="1" noChangeArrowheads="1"/>
          </p:cNvPicPr>
          <p:nvPr/>
        </p:nvPicPr>
        <p:blipFill>
          <a:blip r:embed="rId3"/>
          <a:srcRect/>
          <a:stretch>
            <a:fillRect/>
          </a:stretch>
        </p:blipFill>
        <p:spPr bwMode="auto">
          <a:xfrm>
            <a:off x="4548188" y="1335088"/>
            <a:ext cx="2187575" cy="4973637"/>
          </a:xfrm>
          <a:prstGeom prst="rect">
            <a:avLst/>
          </a:prstGeom>
          <a:noFill/>
        </p:spPr>
      </p:pic>
      <p:pic>
        <p:nvPicPr>
          <p:cNvPr id="7171" name="Picture 3"/>
          <p:cNvPicPr>
            <a:picLocks noChangeAspect="1" noChangeArrowheads="1"/>
          </p:cNvPicPr>
          <p:nvPr/>
        </p:nvPicPr>
        <p:blipFill>
          <a:blip r:embed="rId4"/>
          <a:srcRect/>
          <a:stretch>
            <a:fillRect/>
          </a:stretch>
        </p:blipFill>
        <p:spPr bwMode="auto">
          <a:xfrm>
            <a:off x="2547938" y="974725"/>
            <a:ext cx="2189162" cy="4835525"/>
          </a:xfrm>
          <a:prstGeom prst="rect">
            <a:avLst/>
          </a:prstGeom>
          <a:noFill/>
        </p:spPr>
      </p:pic>
      <p:pic>
        <p:nvPicPr>
          <p:cNvPr id="7172" name="Picture 4"/>
          <p:cNvPicPr>
            <a:picLocks noChangeAspect="1" noChangeArrowheads="1"/>
          </p:cNvPicPr>
          <p:nvPr/>
        </p:nvPicPr>
        <p:blipFill>
          <a:blip r:embed="rId5"/>
          <a:srcRect/>
          <a:stretch>
            <a:fillRect/>
          </a:stretch>
        </p:blipFill>
        <p:spPr bwMode="auto">
          <a:xfrm>
            <a:off x="6546850" y="1689100"/>
            <a:ext cx="2262188" cy="4906963"/>
          </a:xfrm>
          <a:prstGeom prst="rect">
            <a:avLst/>
          </a:prstGeom>
          <a:noFill/>
        </p:spPr>
      </p:pic>
      <p:pic>
        <p:nvPicPr>
          <p:cNvPr id="7173" name="Picture 5"/>
          <p:cNvPicPr>
            <a:picLocks noChangeAspect="1" noChangeArrowheads="1"/>
          </p:cNvPicPr>
          <p:nvPr/>
        </p:nvPicPr>
        <p:blipFill>
          <a:blip r:embed="rId6"/>
          <a:srcRect/>
          <a:stretch>
            <a:fillRect/>
          </a:stretch>
        </p:blipFill>
        <p:spPr bwMode="auto">
          <a:xfrm>
            <a:off x="463550" y="176213"/>
            <a:ext cx="2279650" cy="4664075"/>
          </a:xfrm>
          <a:prstGeom prst="rect">
            <a:avLst/>
          </a:prstGeom>
          <a:noFill/>
        </p:spPr>
      </p:pic>
    </p:spTree>
    <p:extLst>
      <p:ext uri="{BB962C8B-B14F-4D97-AF65-F5344CB8AC3E}">
        <p14:creationId xmlns:p14="http://schemas.microsoft.com/office/powerpoint/2010/main" val="134168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par>
                          <p:cTn id="10" fill="hold">
                            <p:stCondLst>
                              <p:cond delay="440"/>
                            </p:stCondLst>
                            <p:childTnLst>
                              <p:par>
                                <p:cTn id="11" presetID="58" presetClass="entr" presetSubtype="0" accel="100000" fill="hold" nodeType="afterEffect">
                                  <p:stCondLst>
                                    <p:cond delay="0"/>
                                  </p:stCondLst>
                                  <p:childTnLst>
                                    <p:set>
                                      <p:cBhvr>
                                        <p:cTn id="12" dur="1" fill="hold">
                                          <p:stCondLst>
                                            <p:cond delay="0"/>
                                          </p:stCondLst>
                                        </p:cTn>
                                        <p:tgtEl>
                                          <p:spTgt spid="7173"/>
                                        </p:tgtEl>
                                        <p:attrNameLst>
                                          <p:attrName>style.visibility</p:attrName>
                                        </p:attrNameLst>
                                      </p:cBhvr>
                                      <p:to>
                                        <p:strVal val="visible"/>
                                      </p:to>
                                    </p:set>
                                    <p:anim calcmode="lin" valueType="num">
                                      <p:cBhvr>
                                        <p:cTn id="13" dur="2000" fill="hold"/>
                                        <p:tgtEl>
                                          <p:spTgt spid="7173"/>
                                        </p:tgtEl>
                                        <p:attrNameLst>
                                          <p:attrName>ppt_w</p:attrName>
                                        </p:attrNameLst>
                                      </p:cBhvr>
                                      <p:tavLst>
                                        <p:tav tm="0">
                                          <p:val>
                                            <p:strVal val="#ppt_w*2.5"/>
                                          </p:val>
                                        </p:tav>
                                        <p:tav tm="100000">
                                          <p:val>
                                            <p:strVal val="#ppt_w"/>
                                          </p:val>
                                        </p:tav>
                                      </p:tavLst>
                                    </p:anim>
                                    <p:anim calcmode="lin" valueType="num">
                                      <p:cBhvr>
                                        <p:cTn id="14" dur="2000" fill="hold"/>
                                        <p:tgtEl>
                                          <p:spTgt spid="7173"/>
                                        </p:tgtEl>
                                        <p:attrNameLst>
                                          <p:attrName>ppt_h</p:attrName>
                                        </p:attrNameLst>
                                      </p:cBhvr>
                                      <p:tavLst>
                                        <p:tav tm="0">
                                          <p:val>
                                            <p:strVal val="#ppt_h*0.01"/>
                                          </p:val>
                                        </p:tav>
                                        <p:tav tm="100000">
                                          <p:val>
                                            <p:strVal val="#ppt_h"/>
                                          </p:val>
                                        </p:tav>
                                      </p:tavLst>
                                    </p:anim>
                                    <p:anim calcmode="lin" valueType="num">
                                      <p:cBhvr>
                                        <p:cTn id="15" dur="2000" fill="hold"/>
                                        <p:tgtEl>
                                          <p:spTgt spid="7173"/>
                                        </p:tgtEl>
                                        <p:attrNameLst>
                                          <p:attrName>ppt_x</p:attrName>
                                        </p:attrNameLst>
                                      </p:cBhvr>
                                      <p:tavLst>
                                        <p:tav tm="0">
                                          <p:val>
                                            <p:strVal val="#ppt_x"/>
                                          </p:val>
                                        </p:tav>
                                        <p:tav tm="100000">
                                          <p:val>
                                            <p:strVal val="#ppt_x"/>
                                          </p:val>
                                        </p:tav>
                                      </p:tavLst>
                                    </p:anim>
                                    <p:anim calcmode="lin" valueType="num">
                                      <p:cBhvr>
                                        <p:cTn id="16" dur="2000" fill="hold"/>
                                        <p:tgtEl>
                                          <p:spTgt spid="7173"/>
                                        </p:tgtEl>
                                        <p:attrNameLst>
                                          <p:attrName>ppt_y</p:attrName>
                                        </p:attrNameLst>
                                      </p:cBhvr>
                                      <p:tavLst>
                                        <p:tav tm="0">
                                          <p:val>
                                            <p:strVal val="#ppt_h+1"/>
                                          </p:val>
                                        </p:tav>
                                        <p:tav tm="100000">
                                          <p:val>
                                            <p:strVal val="#ppt_y"/>
                                          </p:val>
                                        </p:tav>
                                      </p:tavLst>
                                    </p:anim>
                                    <p:animEffect transition="in" filter="fade">
                                      <p:cBhvr>
                                        <p:cTn id="17" dur="2000"/>
                                        <p:tgtEl>
                                          <p:spTgt spid="7173"/>
                                        </p:tgtEl>
                                      </p:cBhvr>
                                    </p:animEffect>
                                  </p:childTnLst>
                                </p:cTn>
                              </p:par>
                              <p:par>
                                <p:cTn id="18" presetID="58" presetClass="entr" presetSubtype="0" accel="100000" fill="hold" nodeType="withEffect">
                                  <p:stCondLst>
                                    <p:cond delay="0"/>
                                  </p:stCondLst>
                                  <p:childTnLst>
                                    <p:set>
                                      <p:cBhvr>
                                        <p:cTn id="19" dur="1" fill="hold">
                                          <p:stCondLst>
                                            <p:cond delay="0"/>
                                          </p:stCondLst>
                                        </p:cTn>
                                        <p:tgtEl>
                                          <p:spTgt spid="7170"/>
                                        </p:tgtEl>
                                        <p:attrNameLst>
                                          <p:attrName>style.visibility</p:attrName>
                                        </p:attrNameLst>
                                      </p:cBhvr>
                                      <p:to>
                                        <p:strVal val="visible"/>
                                      </p:to>
                                    </p:set>
                                    <p:anim calcmode="lin" valueType="num">
                                      <p:cBhvr>
                                        <p:cTn id="20" dur="2000" fill="hold"/>
                                        <p:tgtEl>
                                          <p:spTgt spid="7170"/>
                                        </p:tgtEl>
                                        <p:attrNameLst>
                                          <p:attrName>ppt_w</p:attrName>
                                        </p:attrNameLst>
                                      </p:cBhvr>
                                      <p:tavLst>
                                        <p:tav tm="0">
                                          <p:val>
                                            <p:strVal val="#ppt_w*2.5"/>
                                          </p:val>
                                        </p:tav>
                                        <p:tav tm="100000">
                                          <p:val>
                                            <p:strVal val="#ppt_w"/>
                                          </p:val>
                                        </p:tav>
                                      </p:tavLst>
                                    </p:anim>
                                    <p:anim calcmode="lin" valueType="num">
                                      <p:cBhvr>
                                        <p:cTn id="21" dur="2000" fill="hold"/>
                                        <p:tgtEl>
                                          <p:spTgt spid="7170"/>
                                        </p:tgtEl>
                                        <p:attrNameLst>
                                          <p:attrName>ppt_h</p:attrName>
                                        </p:attrNameLst>
                                      </p:cBhvr>
                                      <p:tavLst>
                                        <p:tav tm="0">
                                          <p:val>
                                            <p:strVal val="#ppt_h*0.01"/>
                                          </p:val>
                                        </p:tav>
                                        <p:tav tm="100000">
                                          <p:val>
                                            <p:strVal val="#ppt_h"/>
                                          </p:val>
                                        </p:tav>
                                      </p:tavLst>
                                    </p:anim>
                                    <p:anim calcmode="lin" valueType="num">
                                      <p:cBhvr>
                                        <p:cTn id="22" dur="2000" fill="hold"/>
                                        <p:tgtEl>
                                          <p:spTgt spid="7170"/>
                                        </p:tgtEl>
                                        <p:attrNameLst>
                                          <p:attrName>ppt_x</p:attrName>
                                        </p:attrNameLst>
                                      </p:cBhvr>
                                      <p:tavLst>
                                        <p:tav tm="0">
                                          <p:val>
                                            <p:strVal val="#ppt_x"/>
                                          </p:val>
                                        </p:tav>
                                        <p:tav tm="100000">
                                          <p:val>
                                            <p:strVal val="#ppt_x"/>
                                          </p:val>
                                        </p:tav>
                                      </p:tavLst>
                                    </p:anim>
                                    <p:anim calcmode="lin" valueType="num">
                                      <p:cBhvr>
                                        <p:cTn id="23" dur="2000" fill="hold"/>
                                        <p:tgtEl>
                                          <p:spTgt spid="7170"/>
                                        </p:tgtEl>
                                        <p:attrNameLst>
                                          <p:attrName>ppt_y</p:attrName>
                                        </p:attrNameLst>
                                      </p:cBhvr>
                                      <p:tavLst>
                                        <p:tav tm="0">
                                          <p:val>
                                            <p:strVal val="#ppt_h+1"/>
                                          </p:val>
                                        </p:tav>
                                        <p:tav tm="100000">
                                          <p:val>
                                            <p:strVal val="#ppt_y"/>
                                          </p:val>
                                        </p:tav>
                                      </p:tavLst>
                                    </p:anim>
                                    <p:animEffect transition="in" filter="fade">
                                      <p:cBhvr>
                                        <p:cTn id="24" dur="2000"/>
                                        <p:tgtEl>
                                          <p:spTgt spid="7170"/>
                                        </p:tgtEl>
                                      </p:cBhvr>
                                    </p:animEffect>
                                  </p:childTnLst>
                                </p:cTn>
                              </p:par>
                            </p:childTnLst>
                          </p:cTn>
                        </p:par>
                        <p:par>
                          <p:cTn id="25" fill="hold">
                            <p:stCondLst>
                              <p:cond delay="2440"/>
                            </p:stCondLst>
                            <p:childTnLst>
                              <p:par>
                                <p:cTn id="26" presetID="47" presetClass="entr" presetSubtype="0" fill="hold" nodeType="afterEffect">
                                  <p:stCondLst>
                                    <p:cond delay="0"/>
                                  </p:stCondLst>
                                  <p:childTnLst>
                                    <p:set>
                                      <p:cBhvr>
                                        <p:cTn id="27" dur="1" fill="hold">
                                          <p:stCondLst>
                                            <p:cond delay="0"/>
                                          </p:stCondLst>
                                        </p:cTn>
                                        <p:tgtEl>
                                          <p:spTgt spid="7171"/>
                                        </p:tgtEl>
                                        <p:attrNameLst>
                                          <p:attrName>style.visibility</p:attrName>
                                        </p:attrNameLst>
                                      </p:cBhvr>
                                      <p:to>
                                        <p:strVal val="visible"/>
                                      </p:to>
                                    </p:set>
                                    <p:animEffect transition="in" filter="fade">
                                      <p:cBhvr>
                                        <p:cTn id="28" dur="1000"/>
                                        <p:tgtEl>
                                          <p:spTgt spid="7171"/>
                                        </p:tgtEl>
                                      </p:cBhvr>
                                    </p:animEffect>
                                    <p:anim calcmode="lin" valueType="num">
                                      <p:cBhvr>
                                        <p:cTn id="29" dur="1000" fill="hold"/>
                                        <p:tgtEl>
                                          <p:spTgt spid="7171"/>
                                        </p:tgtEl>
                                        <p:attrNameLst>
                                          <p:attrName>ppt_x</p:attrName>
                                        </p:attrNameLst>
                                      </p:cBhvr>
                                      <p:tavLst>
                                        <p:tav tm="0">
                                          <p:val>
                                            <p:strVal val="#ppt_x"/>
                                          </p:val>
                                        </p:tav>
                                        <p:tav tm="100000">
                                          <p:val>
                                            <p:strVal val="#ppt_x"/>
                                          </p:val>
                                        </p:tav>
                                      </p:tavLst>
                                    </p:anim>
                                    <p:anim calcmode="lin" valueType="num">
                                      <p:cBhvr>
                                        <p:cTn id="30" dur="1000" fill="hold"/>
                                        <p:tgtEl>
                                          <p:spTgt spid="7171"/>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1000"/>
                                        <p:tgtEl>
                                          <p:spTgt spid="7172"/>
                                        </p:tgtEl>
                                      </p:cBhvr>
                                    </p:animEffect>
                                    <p:anim calcmode="lin" valueType="num">
                                      <p:cBhvr>
                                        <p:cTn id="34" dur="1000" fill="hold"/>
                                        <p:tgtEl>
                                          <p:spTgt spid="7172"/>
                                        </p:tgtEl>
                                        <p:attrNameLst>
                                          <p:attrName>ppt_x</p:attrName>
                                        </p:attrNameLst>
                                      </p:cBhvr>
                                      <p:tavLst>
                                        <p:tav tm="0">
                                          <p:val>
                                            <p:strVal val="#ppt_x"/>
                                          </p:val>
                                        </p:tav>
                                        <p:tav tm="100000">
                                          <p:val>
                                            <p:strVal val="#ppt_x"/>
                                          </p:val>
                                        </p:tav>
                                      </p:tavLst>
                                    </p:anim>
                                    <p:anim calcmode="lin" valueType="num">
                                      <p:cBhvr>
                                        <p:cTn id="35"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rcRect/>
          <a:stretch>
            <a:fillRect/>
          </a:stretch>
        </p:blipFill>
        <p:spPr>
          <a:xfrm>
            <a:off x="3408363" y="2047875"/>
            <a:ext cx="2260600" cy="4475163"/>
          </a:xfrm>
        </p:spPr>
      </p:pic>
      <p:pic>
        <p:nvPicPr>
          <p:cNvPr id="3" name="Заголовок 2"/>
          <p:cNvPicPr>
            <a:picLocks noGrp="1" noChangeArrowheads="1"/>
          </p:cNvPicPr>
          <p:nvPr>
            <p:ph type="title"/>
          </p:nvPr>
        </p:nvPicPr>
        <p:blipFill>
          <a:blip r:embed="rId3"/>
          <a:srcRect/>
          <a:stretch>
            <a:fillRect/>
          </a:stretch>
        </p:blipFill>
        <p:spPr bwMode="auto">
          <a:xfrm>
            <a:off x="450850" y="146050"/>
            <a:ext cx="8242300" cy="1231900"/>
          </a:xfrm>
        </p:spPr>
      </p:pic>
      <p:pic>
        <p:nvPicPr>
          <p:cNvPr id="8195" name="Picture 3"/>
          <p:cNvPicPr>
            <a:picLocks noChangeAspect="1" noChangeArrowheads="1"/>
          </p:cNvPicPr>
          <p:nvPr/>
        </p:nvPicPr>
        <p:blipFill>
          <a:blip r:embed="rId4"/>
          <a:srcRect/>
          <a:stretch>
            <a:fillRect/>
          </a:stretch>
        </p:blipFill>
        <p:spPr bwMode="auto">
          <a:xfrm>
            <a:off x="6119813" y="1189038"/>
            <a:ext cx="2335212" cy="4906962"/>
          </a:xfrm>
          <a:prstGeom prst="rect">
            <a:avLst/>
          </a:prstGeom>
          <a:noFill/>
        </p:spPr>
      </p:pic>
      <p:pic>
        <p:nvPicPr>
          <p:cNvPr id="8196" name="Picture 4"/>
          <p:cNvPicPr>
            <a:picLocks noChangeAspect="1" noChangeArrowheads="1"/>
          </p:cNvPicPr>
          <p:nvPr/>
        </p:nvPicPr>
        <p:blipFill>
          <a:blip r:embed="rId5"/>
          <a:srcRect/>
          <a:stretch>
            <a:fillRect/>
          </a:stretch>
        </p:blipFill>
        <p:spPr bwMode="auto">
          <a:xfrm>
            <a:off x="476250" y="1189038"/>
            <a:ext cx="2333625" cy="5046662"/>
          </a:xfrm>
          <a:prstGeom prst="rect">
            <a:avLst/>
          </a:prstGeom>
          <a:noFill/>
        </p:spPr>
      </p:pic>
    </p:spTree>
    <p:extLst>
      <p:ext uri="{BB962C8B-B14F-4D97-AF65-F5344CB8AC3E}">
        <p14:creationId xmlns:p14="http://schemas.microsoft.com/office/powerpoint/2010/main" val="353330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23" presetClass="entr" presetSubtype="16" fill="hold" nodeType="after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p:cTn id="13" dur="1000" fill="hold"/>
                                        <p:tgtEl>
                                          <p:spTgt spid="8196"/>
                                        </p:tgtEl>
                                        <p:attrNameLst>
                                          <p:attrName>ppt_w</p:attrName>
                                        </p:attrNameLst>
                                      </p:cBhvr>
                                      <p:tavLst>
                                        <p:tav tm="0">
                                          <p:val>
                                            <p:fltVal val="0"/>
                                          </p:val>
                                        </p:tav>
                                        <p:tav tm="100000">
                                          <p:val>
                                            <p:strVal val="#ppt_w"/>
                                          </p:val>
                                        </p:tav>
                                      </p:tavLst>
                                    </p:anim>
                                    <p:anim calcmode="lin" valueType="num">
                                      <p:cBhvr>
                                        <p:cTn id="14" dur="1000" fill="hold"/>
                                        <p:tgtEl>
                                          <p:spTgt spid="8196"/>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p:cTn id="17" dur="1000" fill="hold"/>
                                        <p:tgtEl>
                                          <p:spTgt spid="8194"/>
                                        </p:tgtEl>
                                        <p:attrNameLst>
                                          <p:attrName>ppt_w</p:attrName>
                                        </p:attrNameLst>
                                      </p:cBhvr>
                                      <p:tavLst>
                                        <p:tav tm="0">
                                          <p:val>
                                            <p:fltVal val="0"/>
                                          </p:val>
                                        </p:tav>
                                        <p:tav tm="100000">
                                          <p:val>
                                            <p:strVal val="#ppt_w"/>
                                          </p:val>
                                        </p:tav>
                                      </p:tavLst>
                                    </p:anim>
                                    <p:anim calcmode="lin" valueType="num">
                                      <p:cBhvr>
                                        <p:cTn id="18" dur="1000" fill="hold"/>
                                        <p:tgtEl>
                                          <p:spTgt spid="8194"/>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8195"/>
                                        </p:tgtEl>
                                        <p:attrNameLst>
                                          <p:attrName>style.visibility</p:attrName>
                                        </p:attrNameLst>
                                      </p:cBhvr>
                                      <p:to>
                                        <p:strVal val="visible"/>
                                      </p:to>
                                    </p:set>
                                    <p:anim calcmode="lin" valueType="num">
                                      <p:cBhvr>
                                        <p:cTn id="21" dur="1000" fill="hold"/>
                                        <p:tgtEl>
                                          <p:spTgt spid="8195"/>
                                        </p:tgtEl>
                                        <p:attrNameLst>
                                          <p:attrName>ppt_w</p:attrName>
                                        </p:attrNameLst>
                                      </p:cBhvr>
                                      <p:tavLst>
                                        <p:tav tm="0">
                                          <p:val>
                                            <p:fltVal val="0"/>
                                          </p:val>
                                        </p:tav>
                                        <p:tav tm="100000">
                                          <p:val>
                                            <p:strVal val="#ppt_w"/>
                                          </p:val>
                                        </p:tav>
                                      </p:tavLst>
                                    </p:anim>
                                    <p:anim calcmode="lin" valueType="num">
                                      <p:cBhvr>
                                        <p:cTn id="22" dur="1000" fill="hold"/>
                                        <p:tgtEl>
                                          <p:spTgt spid="81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srcRect/>
          <a:stretch>
            <a:fillRect/>
          </a:stretch>
        </p:blipFill>
        <p:spPr>
          <a:xfrm>
            <a:off x="1474788" y="1262063"/>
            <a:ext cx="2835275" cy="5407025"/>
          </a:xfrm>
        </p:spPr>
      </p:pic>
      <p:pic>
        <p:nvPicPr>
          <p:cNvPr id="3" name="Заголовок 2"/>
          <p:cNvPicPr>
            <a:picLocks noGrp="1" noChangeArrowheads="1"/>
          </p:cNvPicPr>
          <p:nvPr>
            <p:ph type="title"/>
          </p:nvPr>
        </p:nvPicPr>
        <p:blipFill>
          <a:blip r:embed="rId3"/>
          <a:srcRect/>
          <a:stretch>
            <a:fillRect/>
          </a:stretch>
        </p:blipFill>
        <p:spPr bwMode="auto">
          <a:xfrm>
            <a:off x="450850" y="146050"/>
            <a:ext cx="8242300" cy="1231900"/>
          </a:xfrm>
        </p:spPr>
      </p:pic>
      <p:pic>
        <p:nvPicPr>
          <p:cNvPr id="9219" name="Picture 3"/>
          <p:cNvPicPr>
            <a:picLocks noChangeAspect="1" noChangeArrowheads="1"/>
          </p:cNvPicPr>
          <p:nvPr/>
        </p:nvPicPr>
        <p:blipFill>
          <a:blip r:embed="rId4"/>
          <a:srcRect/>
          <a:stretch>
            <a:fillRect/>
          </a:stretch>
        </p:blipFill>
        <p:spPr bwMode="auto">
          <a:xfrm>
            <a:off x="5194300" y="1262063"/>
            <a:ext cx="2760663" cy="5334000"/>
          </a:xfrm>
          <a:prstGeom prst="rect">
            <a:avLst/>
          </a:prstGeom>
          <a:noFill/>
        </p:spPr>
      </p:pic>
    </p:spTree>
    <p:extLst>
      <p:ext uri="{BB962C8B-B14F-4D97-AF65-F5344CB8AC3E}">
        <p14:creationId xmlns:p14="http://schemas.microsoft.com/office/powerpoint/2010/main" val="349244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dissolve">
                                      <p:cBhvr>
                                        <p:cTn id="13" dur="2000"/>
                                        <p:tgtEl>
                                          <p:spTgt spid="9218"/>
                                        </p:tgtEl>
                                      </p:cBhvr>
                                    </p:animEffect>
                                  </p:childTnLst>
                                </p:cTn>
                              </p:par>
                              <p:par>
                                <p:cTn id="14" presetID="9" presetClass="entr" presetSubtype="0" fill="hold" nodeType="withEffect">
                                  <p:stCondLst>
                                    <p:cond delay="0"/>
                                  </p:stCondLst>
                                  <p:childTnLst>
                                    <p:set>
                                      <p:cBhvr>
                                        <p:cTn id="15" dur="1" fill="hold">
                                          <p:stCondLst>
                                            <p:cond delay="0"/>
                                          </p:stCondLst>
                                        </p:cTn>
                                        <p:tgtEl>
                                          <p:spTgt spid="9219"/>
                                        </p:tgtEl>
                                        <p:attrNameLst>
                                          <p:attrName>style.visibility</p:attrName>
                                        </p:attrNameLst>
                                      </p:cBhvr>
                                      <p:to>
                                        <p:strVal val="visible"/>
                                      </p:to>
                                    </p:set>
                                    <p:animEffect transition="in" filter="dissolve">
                                      <p:cBhvr>
                                        <p:cTn id="16"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Заголовок 2"/>
          <p:cNvPicPr>
            <a:picLocks noGrp="1" noChangeArrowheads="1"/>
          </p:cNvPicPr>
          <p:nvPr>
            <p:ph type="ctrTitle" idx="4294967295"/>
          </p:nvPr>
        </p:nvPicPr>
        <p:blipFill>
          <a:blip r:embed="rId2"/>
          <a:srcRect/>
          <a:stretch>
            <a:fillRect/>
          </a:stretch>
        </p:blipFill>
        <p:spPr bwMode="auto">
          <a:xfrm>
            <a:off x="-60325" y="1200150"/>
            <a:ext cx="7905750" cy="5676900"/>
          </a:xfrm>
        </p:spPr>
      </p:pic>
      <p:pic>
        <p:nvPicPr>
          <p:cNvPr id="1026" name="Picture 2"/>
          <p:cNvPicPr>
            <a:picLocks noChangeAspect="1" noChangeArrowheads="1"/>
          </p:cNvPicPr>
          <p:nvPr/>
        </p:nvPicPr>
        <p:blipFill>
          <a:blip r:embed="rId3"/>
          <a:srcRect/>
          <a:stretch>
            <a:fillRect/>
          </a:stretch>
        </p:blipFill>
        <p:spPr bwMode="auto">
          <a:xfrm>
            <a:off x="96838" y="573088"/>
            <a:ext cx="2689225" cy="6351587"/>
          </a:xfrm>
          <a:prstGeom prst="rect">
            <a:avLst/>
          </a:prstGeom>
          <a:noFill/>
        </p:spPr>
      </p:pic>
    </p:spTree>
    <p:extLst>
      <p:ext uri="{BB962C8B-B14F-4D97-AF65-F5344CB8AC3E}">
        <p14:creationId xmlns:p14="http://schemas.microsoft.com/office/powerpoint/2010/main" val="904234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1762"/>
            <a:ext cx="8229600" cy="1725602"/>
          </a:xfrm>
        </p:spPr>
        <p:txBody>
          <a:bodyPr>
            <a:normAutofit/>
          </a:bodyPr>
          <a:lstStyle/>
          <a:p>
            <a:r>
              <a:rPr lang="ru-RU" dirty="0" smtClean="0">
                <a:solidFill>
                  <a:srgbClr val="00B050"/>
                </a:solidFill>
                <a:latin typeface="Book Antiqua" pitchFamily="18" charset="0"/>
              </a:rPr>
              <a:t>Для чего необходимо снимать мерки?</a:t>
            </a:r>
            <a:endParaRPr lang="ru-RU" dirty="0">
              <a:solidFill>
                <a:srgbClr val="00B050"/>
              </a:solidFill>
              <a:latin typeface="Book Antiqua" pitchFamily="18" charset="0"/>
            </a:endParaRPr>
          </a:p>
        </p:txBody>
      </p:sp>
      <p:sp>
        <p:nvSpPr>
          <p:cNvPr id="3" name="Заголовок 1"/>
          <p:cNvSpPr txBox="1">
            <a:spLocks/>
          </p:cNvSpPr>
          <p:nvPr/>
        </p:nvSpPr>
        <p:spPr>
          <a:xfrm>
            <a:off x="142844" y="1785926"/>
            <a:ext cx="9001156" cy="4286280"/>
          </a:xfrm>
          <a:prstGeom prst="rect">
            <a:avLst/>
          </a:prstGeom>
        </p:spPr>
        <p:txBody>
          <a:bodyPr vert="horz" lIns="91440" tIns="45720" rIns="91440" bIns="45720" rtlCol="0" anchor="ctr">
            <a:noAutofit/>
          </a:bodyPr>
          <a:lstStyle/>
          <a:p>
            <a:pPr>
              <a:buFont typeface="Arial" pitchFamily="34" charset="0"/>
              <a:buChar char="•"/>
            </a:pPr>
            <a:r>
              <a:rPr lang="ru-RU" sz="4400" dirty="0" smtClean="0">
                <a:latin typeface="Book Antiqua" pitchFamily="18" charset="0"/>
              </a:rPr>
              <a:t>Чтобы изделие соответствовало размеру человека.</a:t>
            </a:r>
          </a:p>
          <a:p>
            <a:pPr>
              <a:buFont typeface="Arial" pitchFamily="34" charset="0"/>
              <a:buChar char="•"/>
            </a:pPr>
            <a:endParaRPr lang="ru-RU" sz="4400" dirty="0" smtClean="0">
              <a:latin typeface="Book Antiqua" pitchFamily="18" charset="0"/>
            </a:endParaRPr>
          </a:p>
          <a:p>
            <a:pPr>
              <a:buFont typeface="Arial" pitchFamily="34" charset="0"/>
              <a:buChar char="•"/>
            </a:pPr>
            <a:r>
              <a:rPr lang="ru-RU" sz="4400" dirty="0" smtClean="0">
                <a:latin typeface="Book Antiqua" pitchFamily="18" charset="0"/>
              </a:rPr>
              <a:t>Чтобы юбка хорошо сидела на фигуре.</a:t>
            </a:r>
            <a:endParaRPr lang="ru-RU" sz="4400" dirty="0">
              <a:latin typeface="Book Antiqua" pitchFamily="18" charset="0"/>
            </a:endParaRPr>
          </a:p>
        </p:txBody>
      </p:sp>
      <p:pic>
        <p:nvPicPr>
          <p:cNvPr id="4" name="Picture 4" descr="http://s004.radikal.ru/i207/1204/81/a42c28ca558e.jpg"/>
          <p:cNvPicPr>
            <a:picLocks noChangeAspect="1" noChangeArrowheads="1"/>
          </p:cNvPicPr>
          <p:nvPr/>
        </p:nvPicPr>
        <p:blipFill>
          <a:blip r:embed="rId2" cstate="print"/>
          <a:srcRect l="4348" t="10000" b="10000"/>
          <a:stretch>
            <a:fillRect/>
          </a:stretch>
        </p:blipFill>
        <p:spPr bwMode="auto">
          <a:xfrm>
            <a:off x="6235126" y="5357826"/>
            <a:ext cx="2754123" cy="107157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1762"/>
            <a:ext cx="8229600" cy="1511288"/>
          </a:xfrm>
        </p:spPr>
        <p:txBody>
          <a:bodyPr>
            <a:normAutofit/>
          </a:bodyPr>
          <a:lstStyle/>
          <a:p>
            <a:r>
              <a:rPr lang="ru-RU" dirty="0" smtClean="0">
                <a:solidFill>
                  <a:srgbClr val="00B050"/>
                </a:solidFill>
                <a:latin typeface="Book Antiqua" pitchFamily="18" charset="0"/>
              </a:rPr>
              <a:t>На что повлияет правильное снятия мерок?</a:t>
            </a:r>
            <a:endParaRPr lang="ru-RU" dirty="0">
              <a:solidFill>
                <a:srgbClr val="00B050"/>
              </a:solidFill>
              <a:latin typeface="Book Antiqua" pitchFamily="18" charset="0"/>
            </a:endParaRPr>
          </a:p>
        </p:txBody>
      </p:sp>
      <p:sp>
        <p:nvSpPr>
          <p:cNvPr id="3" name="Заголовок 1"/>
          <p:cNvSpPr txBox="1">
            <a:spLocks/>
          </p:cNvSpPr>
          <p:nvPr/>
        </p:nvSpPr>
        <p:spPr>
          <a:xfrm>
            <a:off x="357158" y="1571612"/>
            <a:ext cx="8229600" cy="1071570"/>
          </a:xfrm>
          <a:prstGeom prst="rect">
            <a:avLst/>
          </a:prstGeom>
        </p:spPr>
        <p:txBody>
          <a:bodyPr vert="horz" lIns="91440" tIns="45720" rIns="91440" bIns="45720" rtlCol="0" anchor="ctr">
            <a:normAutofit/>
          </a:bodyPr>
          <a:lstStyle/>
          <a:p>
            <a:r>
              <a:rPr lang="ru-RU" sz="4400" dirty="0" smtClean="0">
                <a:latin typeface="Book Antiqua" pitchFamily="18" charset="0"/>
              </a:rPr>
              <a:t>На качество готового изделия</a:t>
            </a:r>
            <a:endParaRPr lang="ru-RU" sz="4400" dirty="0">
              <a:latin typeface="Book Antiqua" pitchFamily="18" charset="0"/>
            </a:endParaRPr>
          </a:p>
        </p:txBody>
      </p:sp>
      <p:sp>
        <p:nvSpPr>
          <p:cNvPr id="4" name="Заголовок 1"/>
          <p:cNvSpPr txBox="1">
            <a:spLocks/>
          </p:cNvSpPr>
          <p:nvPr/>
        </p:nvSpPr>
        <p:spPr>
          <a:xfrm>
            <a:off x="457200" y="2571744"/>
            <a:ext cx="8229600" cy="15112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0" i="0" u="none" strike="noStrike" kern="1200" cap="none" spc="0" normalizeH="0" baseline="0" noProof="0" dirty="0" smtClean="0">
                <a:ln>
                  <a:noFill/>
                </a:ln>
                <a:solidFill>
                  <a:srgbClr val="00B050"/>
                </a:solidFill>
                <a:effectLst/>
                <a:uLnTx/>
                <a:uFillTx/>
                <a:latin typeface="Book Antiqua" pitchFamily="18" charset="0"/>
                <a:ea typeface="+mj-ea"/>
                <a:cs typeface="+mj-cs"/>
              </a:rPr>
              <a:t>Как необходимо выполнять работу?</a:t>
            </a:r>
            <a:endParaRPr kumimoji="0" lang="ru-RU" sz="4400" b="0" i="0" u="none" strike="noStrike" kern="1200" cap="none" spc="0" normalizeH="0" baseline="0" noProof="0" dirty="0">
              <a:ln>
                <a:noFill/>
              </a:ln>
              <a:solidFill>
                <a:srgbClr val="00B050"/>
              </a:solidFill>
              <a:effectLst/>
              <a:uLnTx/>
              <a:uFillTx/>
              <a:latin typeface="Book Antiqua" pitchFamily="18" charset="0"/>
              <a:ea typeface="+mj-ea"/>
              <a:cs typeface="+mj-cs"/>
            </a:endParaRPr>
          </a:p>
        </p:txBody>
      </p:sp>
      <p:sp>
        <p:nvSpPr>
          <p:cNvPr id="5" name="Заголовок 1"/>
          <p:cNvSpPr txBox="1">
            <a:spLocks/>
          </p:cNvSpPr>
          <p:nvPr/>
        </p:nvSpPr>
        <p:spPr>
          <a:xfrm>
            <a:off x="571472" y="4000504"/>
            <a:ext cx="8229600" cy="1571636"/>
          </a:xfrm>
          <a:prstGeom prst="rect">
            <a:avLst/>
          </a:prstGeom>
        </p:spPr>
        <p:txBody>
          <a:bodyPr vert="horz" lIns="91440" tIns="45720" rIns="91440" bIns="45720" rtlCol="0" anchor="ctr">
            <a:normAutofit/>
          </a:bodyPr>
          <a:lstStyle/>
          <a:p>
            <a:pPr algn="ctr"/>
            <a:r>
              <a:rPr lang="ru-RU" sz="4400" dirty="0" smtClean="0">
                <a:latin typeface="Book Antiqua" pitchFamily="18" charset="0"/>
              </a:rPr>
              <a:t>Необходимо снимать мерки правильно, точно.</a:t>
            </a:r>
            <a:endParaRPr lang="ru-RU" sz="4400" dirty="0">
              <a:latin typeface="Book Antiqua" pitchFamily="18" charset="0"/>
            </a:endParaRPr>
          </a:p>
        </p:txBody>
      </p:sp>
      <p:pic>
        <p:nvPicPr>
          <p:cNvPr id="6" name="Picture 4" descr="http://s004.radikal.ru/i207/1204/81/a42c28ca558e.jpg"/>
          <p:cNvPicPr>
            <a:picLocks noChangeAspect="1" noChangeArrowheads="1"/>
          </p:cNvPicPr>
          <p:nvPr/>
        </p:nvPicPr>
        <p:blipFill>
          <a:blip r:embed="rId2" cstate="print"/>
          <a:srcRect l="4348" t="10000" b="10000"/>
          <a:stretch>
            <a:fillRect/>
          </a:stretch>
        </p:blipFill>
        <p:spPr bwMode="auto">
          <a:xfrm>
            <a:off x="6235126" y="5357826"/>
            <a:ext cx="2754123" cy="107157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1762"/>
            <a:ext cx="8229600" cy="2225668"/>
          </a:xfrm>
        </p:spPr>
        <p:txBody>
          <a:bodyPr>
            <a:normAutofit/>
          </a:bodyPr>
          <a:lstStyle/>
          <a:p>
            <a:r>
              <a:rPr lang="ru-RU" dirty="0" smtClean="0">
                <a:solidFill>
                  <a:srgbClr val="00B050"/>
                </a:solidFill>
                <a:latin typeface="Book Antiqua" pitchFamily="18" charset="0"/>
              </a:rPr>
              <a:t>Тема урока:</a:t>
            </a:r>
            <a:endParaRPr lang="ru-RU" dirty="0">
              <a:solidFill>
                <a:srgbClr val="00B050"/>
              </a:solidFill>
              <a:latin typeface="Book Antiqua" pitchFamily="18" charset="0"/>
            </a:endParaRPr>
          </a:p>
        </p:txBody>
      </p:sp>
      <p:sp>
        <p:nvSpPr>
          <p:cNvPr id="3" name="Заголовок 1"/>
          <p:cNvSpPr txBox="1">
            <a:spLocks/>
          </p:cNvSpPr>
          <p:nvPr/>
        </p:nvSpPr>
        <p:spPr>
          <a:xfrm>
            <a:off x="142844" y="1643050"/>
            <a:ext cx="8786874" cy="3143272"/>
          </a:xfrm>
          <a:prstGeom prst="rect">
            <a:avLst/>
          </a:prstGeom>
        </p:spPr>
        <p:txBody>
          <a:bodyPr vert="horz" lIns="91440" tIns="45720" rIns="91440" bIns="45720" rtlCol="0" anchor="ctr">
            <a:normAutofit/>
          </a:bodyPr>
          <a:lstStyle/>
          <a:p>
            <a:pPr algn="ctr"/>
            <a:r>
              <a:rPr lang="ru-RU" sz="5400" dirty="0" smtClean="0">
                <a:latin typeface="Book Antiqua" pitchFamily="18" charset="0"/>
              </a:rPr>
              <a:t>Снятие мерок и построение чертежа основы прямой юбки</a:t>
            </a:r>
            <a:endParaRPr lang="ru-RU" sz="5400" dirty="0">
              <a:latin typeface="Book Antiqua" pitchFamily="18" charset="0"/>
            </a:endParaRPr>
          </a:p>
        </p:txBody>
      </p:sp>
      <p:pic>
        <p:nvPicPr>
          <p:cNvPr id="4" name="Picture 4" descr="http://s004.radikal.ru/i207/1204/81/a42c28ca558e.jpg"/>
          <p:cNvPicPr>
            <a:picLocks noChangeAspect="1" noChangeArrowheads="1"/>
          </p:cNvPicPr>
          <p:nvPr/>
        </p:nvPicPr>
        <p:blipFill>
          <a:blip r:embed="rId2" cstate="print"/>
          <a:srcRect l="4348" t="10000" b="10000"/>
          <a:stretch>
            <a:fillRect/>
          </a:stretch>
        </p:blipFill>
        <p:spPr bwMode="auto">
          <a:xfrm>
            <a:off x="6235126" y="5357826"/>
            <a:ext cx="2754123" cy="107157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1762"/>
            <a:ext cx="8229600" cy="2225668"/>
          </a:xfrm>
        </p:spPr>
        <p:txBody>
          <a:bodyPr>
            <a:normAutofit/>
          </a:bodyPr>
          <a:lstStyle/>
          <a:p>
            <a:r>
              <a:rPr lang="ru-RU" dirty="0" smtClean="0">
                <a:solidFill>
                  <a:srgbClr val="00B050"/>
                </a:solidFill>
                <a:latin typeface="Book Antiqua" pitchFamily="18" charset="0"/>
              </a:rPr>
              <a:t>Цель урока:</a:t>
            </a:r>
            <a:endParaRPr lang="ru-RU" dirty="0">
              <a:solidFill>
                <a:srgbClr val="00B050"/>
              </a:solidFill>
              <a:latin typeface="Book Antiqua" pitchFamily="18" charset="0"/>
            </a:endParaRPr>
          </a:p>
        </p:txBody>
      </p:sp>
      <p:sp>
        <p:nvSpPr>
          <p:cNvPr id="3" name="Заголовок 1"/>
          <p:cNvSpPr txBox="1">
            <a:spLocks/>
          </p:cNvSpPr>
          <p:nvPr/>
        </p:nvSpPr>
        <p:spPr>
          <a:xfrm>
            <a:off x="642910" y="1785926"/>
            <a:ext cx="8286808" cy="3571900"/>
          </a:xfrm>
          <a:prstGeom prst="rect">
            <a:avLst/>
          </a:prstGeom>
        </p:spPr>
        <p:txBody>
          <a:bodyPr vert="horz" lIns="91440" tIns="45720" rIns="91440" bIns="45720" rtlCol="0" anchor="ctr">
            <a:normAutofit/>
          </a:bodyPr>
          <a:lstStyle/>
          <a:p>
            <a:pPr lvl="0">
              <a:buFont typeface="Arial" pitchFamily="34" charset="0"/>
              <a:buChar char="•"/>
            </a:pPr>
            <a:r>
              <a:rPr lang="ru-RU" sz="4400" dirty="0" smtClean="0">
                <a:latin typeface="Book Antiqua" pitchFamily="18" charset="0"/>
              </a:rPr>
              <a:t>Освоить основные приёмы снятия мерок</a:t>
            </a:r>
          </a:p>
          <a:p>
            <a:pPr lvl="0">
              <a:buFont typeface="Arial" pitchFamily="34" charset="0"/>
              <a:buChar char="•"/>
            </a:pPr>
            <a:r>
              <a:rPr lang="ru-RU" sz="4400" dirty="0" smtClean="0">
                <a:latin typeface="Book Antiqua" pitchFamily="18" charset="0"/>
              </a:rPr>
              <a:t>Снять мерки</a:t>
            </a:r>
          </a:p>
          <a:p>
            <a:pPr lvl="0">
              <a:buFont typeface="Arial" pitchFamily="34" charset="0"/>
              <a:buChar char="•"/>
            </a:pPr>
            <a:r>
              <a:rPr lang="ru-RU" sz="4400" dirty="0" smtClean="0">
                <a:latin typeface="Book Antiqua" pitchFamily="18" charset="0"/>
              </a:rPr>
              <a:t>Построить чертеж прямой юбки</a:t>
            </a:r>
            <a:endParaRPr lang="ru-RU" sz="4400" dirty="0">
              <a:latin typeface="Book Antiqua" pitchFamily="18" charset="0"/>
            </a:endParaRPr>
          </a:p>
        </p:txBody>
      </p:sp>
      <p:pic>
        <p:nvPicPr>
          <p:cNvPr id="4" name="Picture 4" descr="http://s004.radikal.ru/i207/1204/81/a42c28ca558e.jpg"/>
          <p:cNvPicPr>
            <a:picLocks noChangeAspect="1" noChangeArrowheads="1"/>
          </p:cNvPicPr>
          <p:nvPr/>
        </p:nvPicPr>
        <p:blipFill>
          <a:blip r:embed="rId2" cstate="print"/>
          <a:srcRect l="4348" t="10000" b="10000"/>
          <a:stretch>
            <a:fillRect/>
          </a:stretch>
        </p:blipFill>
        <p:spPr bwMode="auto">
          <a:xfrm>
            <a:off x="6235126" y="5357826"/>
            <a:ext cx="2754123" cy="107157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1762"/>
            <a:ext cx="8229600" cy="2225668"/>
          </a:xfrm>
        </p:spPr>
        <p:txBody>
          <a:bodyPr>
            <a:normAutofit/>
          </a:bodyPr>
          <a:lstStyle/>
          <a:p>
            <a:r>
              <a:rPr lang="ru-RU" dirty="0" smtClean="0">
                <a:solidFill>
                  <a:srgbClr val="00B050"/>
                </a:solidFill>
                <a:latin typeface="Book Antiqua" pitchFamily="18" charset="0"/>
              </a:rPr>
              <a:t>Юбка </a:t>
            </a:r>
            <a:endParaRPr lang="ru-RU" dirty="0">
              <a:solidFill>
                <a:srgbClr val="00B050"/>
              </a:solidFill>
              <a:latin typeface="Book Antiqua" pitchFamily="18" charset="0"/>
            </a:endParaRPr>
          </a:p>
        </p:txBody>
      </p:sp>
      <p:sp>
        <p:nvSpPr>
          <p:cNvPr id="3" name="Заголовок 1"/>
          <p:cNvSpPr txBox="1">
            <a:spLocks/>
          </p:cNvSpPr>
          <p:nvPr/>
        </p:nvSpPr>
        <p:spPr>
          <a:xfrm>
            <a:off x="1071538" y="1643050"/>
            <a:ext cx="7715304" cy="4429156"/>
          </a:xfrm>
          <a:prstGeom prst="rect">
            <a:avLst/>
          </a:prstGeom>
        </p:spPr>
        <p:txBody>
          <a:bodyPr vert="horz" lIns="91440" tIns="45720" rIns="91440" bIns="45720" rtlCol="0" anchor="ctr">
            <a:normAutofit/>
          </a:bodyPr>
          <a:lstStyle/>
          <a:p>
            <a:pPr lvl="0"/>
            <a:r>
              <a:rPr lang="ru-RU" sz="4400" dirty="0" smtClean="0">
                <a:latin typeface="Book Antiqua" pitchFamily="18" charset="0"/>
              </a:rPr>
              <a:t>«Женская одежда от талии книзу, а также соответствующая часть платья»</a:t>
            </a:r>
          </a:p>
          <a:p>
            <a:pPr lvl="0"/>
            <a:endParaRPr lang="ru-RU" sz="4800" dirty="0" smtClean="0">
              <a:latin typeface="Book Antiqua" pitchFamily="18" charset="0"/>
            </a:endParaRPr>
          </a:p>
          <a:p>
            <a:pPr lvl="0" algn="r"/>
            <a:r>
              <a:rPr lang="ru-RU" sz="2800" dirty="0" smtClean="0">
                <a:latin typeface="Book Antiqua" pitchFamily="18" charset="0"/>
              </a:rPr>
              <a:t>Сергей Иванович Ожегов</a:t>
            </a:r>
            <a:endParaRPr lang="ru-RU" sz="2800" dirty="0">
              <a:latin typeface="Book Antiqua" pitchFamily="18" charset="0"/>
            </a:endParaRPr>
          </a:p>
        </p:txBody>
      </p:sp>
      <p:sp>
        <p:nvSpPr>
          <p:cNvPr id="4" name="Прямоугольник 3"/>
          <p:cNvSpPr/>
          <p:nvPr/>
        </p:nvSpPr>
        <p:spPr>
          <a:xfrm>
            <a:off x="1202923" y="6582544"/>
            <a:ext cx="7945641" cy="230832"/>
          </a:xfrm>
          <a:prstGeom prst="rect">
            <a:avLst/>
          </a:prstGeom>
        </p:spPr>
        <p:txBody>
          <a:bodyPr wrap="square">
            <a:spAutoFit/>
          </a:bodyPr>
          <a:lstStyle/>
          <a:p>
            <a:r>
              <a:rPr lang="ru-RU" sz="900" dirty="0" smtClean="0">
                <a:latin typeface="Book Antiqua" pitchFamily="18" charset="0"/>
              </a:rPr>
              <a:t>«</a:t>
            </a:r>
            <a:endParaRPr lang="ru-RU" sz="900" dirty="0">
              <a:latin typeface="Book Antiqua"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1762"/>
            <a:ext cx="8229600" cy="1011222"/>
          </a:xfrm>
        </p:spPr>
        <p:txBody>
          <a:bodyPr>
            <a:normAutofit/>
          </a:bodyPr>
          <a:lstStyle/>
          <a:p>
            <a:r>
              <a:rPr lang="ru-RU" dirty="0" smtClean="0">
                <a:solidFill>
                  <a:srgbClr val="00B050"/>
                </a:solidFill>
                <a:latin typeface="Book Antiqua" pitchFamily="18" charset="0"/>
              </a:rPr>
              <a:t>Найдите юбку </a:t>
            </a:r>
            <a:endParaRPr lang="ru-RU" dirty="0">
              <a:solidFill>
                <a:srgbClr val="00B050"/>
              </a:solidFill>
              <a:latin typeface="Book Antiqua" pitchFamily="18" charset="0"/>
            </a:endParaRPr>
          </a:p>
        </p:txBody>
      </p:sp>
      <p:pic>
        <p:nvPicPr>
          <p:cNvPr id="1026" name="Picture 2" descr="http://www.adiont.ru/components/com_virtuemart/shop_image/product/_____________S32_504c56add5f62.jpg"/>
          <p:cNvPicPr>
            <a:picLocks noChangeAspect="1" noChangeArrowheads="1"/>
          </p:cNvPicPr>
          <p:nvPr/>
        </p:nvPicPr>
        <p:blipFill>
          <a:blip r:embed="rId2" cstate="print"/>
          <a:srcRect l="11429" r="17143"/>
          <a:stretch>
            <a:fillRect/>
          </a:stretch>
        </p:blipFill>
        <p:spPr bwMode="auto">
          <a:xfrm>
            <a:off x="71406" y="1142984"/>
            <a:ext cx="1785950" cy="3756746"/>
          </a:xfrm>
          <a:prstGeom prst="rect">
            <a:avLst/>
          </a:prstGeom>
          <a:noFill/>
        </p:spPr>
      </p:pic>
      <p:pic>
        <p:nvPicPr>
          <p:cNvPr id="1028" name="Picture 4" descr="http://forwomen.su/wp-content/uploads/2012/08/%D0%B6%D0%B5%D0%BD%D1%81%D0%BA%D0%B8%D0%B5-%D0%B4%D0%B5%D0%BB%D0%BE%D0%B2%D1%8B%D0%B5-%D0%BA%D0%BE%D1%81%D1%82%D1%8E%D0%BC%D1%8B-3.jpg"/>
          <p:cNvPicPr>
            <a:picLocks noChangeAspect="1" noChangeArrowheads="1"/>
          </p:cNvPicPr>
          <p:nvPr/>
        </p:nvPicPr>
        <p:blipFill>
          <a:blip r:embed="rId3" cstate="print"/>
          <a:srcRect l="16000" r="20000"/>
          <a:stretch>
            <a:fillRect/>
          </a:stretch>
        </p:blipFill>
        <p:spPr bwMode="auto">
          <a:xfrm>
            <a:off x="5572132" y="1643050"/>
            <a:ext cx="1714512" cy="3571900"/>
          </a:xfrm>
          <a:prstGeom prst="rect">
            <a:avLst/>
          </a:prstGeom>
          <a:noFill/>
        </p:spPr>
      </p:pic>
      <p:pic>
        <p:nvPicPr>
          <p:cNvPr id="1030" name="Picture 6" descr="http://malinka-fashion.ru/images/products/product_img_1450.jpg"/>
          <p:cNvPicPr>
            <a:picLocks noChangeAspect="1" noChangeArrowheads="1"/>
          </p:cNvPicPr>
          <p:nvPr/>
        </p:nvPicPr>
        <p:blipFill>
          <a:blip r:embed="rId4" cstate="print"/>
          <a:srcRect l="17902" r="22428"/>
          <a:stretch>
            <a:fillRect/>
          </a:stretch>
        </p:blipFill>
        <p:spPr bwMode="auto">
          <a:xfrm>
            <a:off x="3857620" y="1928802"/>
            <a:ext cx="1428760" cy="3837014"/>
          </a:xfrm>
          <a:prstGeom prst="rect">
            <a:avLst/>
          </a:prstGeom>
          <a:noFill/>
        </p:spPr>
      </p:pic>
      <p:pic>
        <p:nvPicPr>
          <p:cNvPr id="1032" name="Picture 8" descr="http://mskstyle.ru/Pictures/ff3d1716-a40e-4c39-9605-da8dc03609dd.pic"/>
          <p:cNvPicPr>
            <a:picLocks noChangeAspect="1" noChangeArrowheads="1"/>
          </p:cNvPicPr>
          <p:nvPr/>
        </p:nvPicPr>
        <p:blipFill>
          <a:blip r:embed="rId5" cstate="print"/>
          <a:srcRect l="20339" t="3390" r="18643"/>
          <a:stretch>
            <a:fillRect/>
          </a:stretch>
        </p:blipFill>
        <p:spPr bwMode="auto">
          <a:xfrm>
            <a:off x="1928794" y="1357298"/>
            <a:ext cx="1714512" cy="4071926"/>
          </a:xfrm>
          <a:prstGeom prst="rect">
            <a:avLst/>
          </a:prstGeom>
          <a:noFill/>
        </p:spPr>
      </p:pic>
      <p:pic>
        <p:nvPicPr>
          <p:cNvPr id="1036" name="Picture 12" descr="http://ladyblissme.ru/wp-content/uploads/2013/08/kashemirovoe-palto.jpg"/>
          <p:cNvPicPr>
            <a:picLocks noChangeAspect="1" noChangeArrowheads="1"/>
          </p:cNvPicPr>
          <p:nvPr/>
        </p:nvPicPr>
        <p:blipFill>
          <a:blip r:embed="rId6" cstate="print"/>
          <a:srcRect r="66198"/>
          <a:stretch>
            <a:fillRect/>
          </a:stretch>
        </p:blipFill>
        <p:spPr bwMode="auto">
          <a:xfrm>
            <a:off x="7502246" y="928670"/>
            <a:ext cx="1427472" cy="4286280"/>
          </a:xfrm>
          <a:prstGeom prst="rect">
            <a:avLst/>
          </a:prstGeom>
          <a:noFill/>
        </p:spPr>
      </p:pic>
      <p:sp>
        <p:nvSpPr>
          <p:cNvPr id="13" name="Овал 12"/>
          <p:cNvSpPr/>
          <p:nvPr/>
        </p:nvSpPr>
        <p:spPr>
          <a:xfrm>
            <a:off x="4429124" y="5929330"/>
            <a:ext cx="571504" cy="57150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1"/>
                </a:solidFill>
                <a:latin typeface="Book Antiqua" pitchFamily="18" charset="0"/>
              </a:rPr>
              <a:t>В</a:t>
            </a:r>
            <a:endParaRPr lang="ru-RU" sz="2800" dirty="0">
              <a:solidFill>
                <a:schemeClr val="tx1"/>
              </a:solidFill>
              <a:latin typeface="Book Antiqua" pitchFamily="18" charset="0"/>
            </a:endParaRPr>
          </a:p>
        </p:txBody>
      </p:sp>
      <p:sp>
        <p:nvSpPr>
          <p:cNvPr id="14" name="Овал 13"/>
          <p:cNvSpPr/>
          <p:nvPr/>
        </p:nvSpPr>
        <p:spPr>
          <a:xfrm>
            <a:off x="785786" y="5357826"/>
            <a:ext cx="571504" cy="57150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1"/>
                </a:solidFill>
                <a:latin typeface="Book Antiqua" pitchFamily="18" charset="0"/>
              </a:rPr>
              <a:t>А</a:t>
            </a:r>
            <a:endParaRPr lang="ru-RU" sz="2800" dirty="0">
              <a:solidFill>
                <a:schemeClr val="tx1"/>
              </a:solidFill>
              <a:latin typeface="Book Antiqua" pitchFamily="18" charset="0"/>
            </a:endParaRPr>
          </a:p>
        </p:txBody>
      </p:sp>
      <p:sp>
        <p:nvSpPr>
          <p:cNvPr id="15" name="Овал 14"/>
          <p:cNvSpPr/>
          <p:nvPr/>
        </p:nvSpPr>
        <p:spPr>
          <a:xfrm>
            <a:off x="2643174" y="5643578"/>
            <a:ext cx="571504" cy="57150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1"/>
                </a:solidFill>
                <a:latin typeface="Book Antiqua" pitchFamily="18" charset="0"/>
              </a:rPr>
              <a:t>Б</a:t>
            </a:r>
            <a:endParaRPr lang="ru-RU" sz="2800" dirty="0">
              <a:solidFill>
                <a:schemeClr val="tx1"/>
              </a:solidFill>
              <a:latin typeface="Book Antiqua" pitchFamily="18" charset="0"/>
            </a:endParaRPr>
          </a:p>
        </p:txBody>
      </p:sp>
      <p:sp>
        <p:nvSpPr>
          <p:cNvPr id="20" name="Овал 19"/>
          <p:cNvSpPr/>
          <p:nvPr/>
        </p:nvSpPr>
        <p:spPr>
          <a:xfrm>
            <a:off x="8001024" y="5500702"/>
            <a:ext cx="571504" cy="57150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1"/>
                </a:solidFill>
                <a:latin typeface="Book Antiqua" pitchFamily="18" charset="0"/>
              </a:rPr>
              <a:t>Д</a:t>
            </a:r>
            <a:endParaRPr lang="ru-RU" sz="2800" dirty="0">
              <a:solidFill>
                <a:schemeClr val="tx1"/>
              </a:solidFill>
              <a:latin typeface="Book Antiqua" pitchFamily="18" charset="0"/>
            </a:endParaRPr>
          </a:p>
        </p:txBody>
      </p:sp>
      <p:sp>
        <p:nvSpPr>
          <p:cNvPr id="21" name="Овал 20"/>
          <p:cNvSpPr/>
          <p:nvPr/>
        </p:nvSpPr>
        <p:spPr>
          <a:xfrm>
            <a:off x="6143636" y="5643578"/>
            <a:ext cx="571504" cy="57150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1"/>
                </a:solidFill>
                <a:latin typeface="Book Antiqua" pitchFamily="18" charset="0"/>
              </a:rPr>
              <a:t>Г</a:t>
            </a:r>
            <a:endParaRPr lang="ru-RU" sz="2800" dirty="0">
              <a:solidFill>
                <a:schemeClr val="tx1"/>
              </a:solidFill>
              <a:latin typeface="Book Antiqua" pitchFamily="18" charset="0"/>
            </a:endParaRPr>
          </a:p>
        </p:txBody>
      </p:sp>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7000875" y="1214438"/>
            <a:ext cx="1633538" cy="4097337"/>
          </a:xfrm>
          <a:prstGeom prst="rect">
            <a:avLst/>
          </a:prstGeom>
          <a:noFill/>
          <a:ln w="9525">
            <a:noFill/>
            <a:miter lim="800000"/>
            <a:headEnd/>
            <a:tailEnd/>
          </a:ln>
        </p:spPr>
      </p:pic>
      <p:sp>
        <p:nvSpPr>
          <p:cNvPr id="8" name="Заголовок 7"/>
          <p:cNvSpPr>
            <a:spLocks noGrp="1"/>
          </p:cNvSpPr>
          <p:nvPr>
            <p:ph type="title" idx="4294967295"/>
          </p:nvPr>
        </p:nvSpPr>
        <p:spPr>
          <a:xfrm>
            <a:off x="1187624" y="457200"/>
            <a:ext cx="7956376" cy="2114544"/>
          </a:xfrm>
        </p:spPr>
        <p:txBody>
          <a:bodyPr>
            <a:noAutofit/>
          </a:bodyPr>
          <a:lstStyle/>
          <a:p>
            <a:pPr algn="ctr" fontAlgn="auto">
              <a:spcAft>
                <a:spcPts val="0"/>
              </a:spcAft>
              <a:defRPr/>
            </a:pPr>
            <a:r>
              <a:rPr lang="ru-RU" sz="4000" dirty="0" smtClean="0">
                <a:solidFill>
                  <a:srgbClr val="00B050"/>
                </a:solidFill>
                <a:effectLst/>
                <a:latin typeface="Book Antiqua" panose="02040602050305030304" pitchFamily="18" charset="0"/>
              </a:rPr>
              <a:t>Юбка </a:t>
            </a:r>
            <a:br>
              <a:rPr lang="ru-RU" sz="4000" dirty="0" smtClean="0">
                <a:solidFill>
                  <a:srgbClr val="00B050"/>
                </a:solidFill>
                <a:effectLst/>
                <a:latin typeface="Book Antiqua" panose="02040602050305030304" pitchFamily="18" charset="0"/>
              </a:rPr>
            </a:br>
            <a:r>
              <a:rPr lang="ru-RU" sz="4000" dirty="0" smtClean="0">
                <a:solidFill>
                  <a:srgbClr val="00B050"/>
                </a:solidFill>
                <a:effectLst/>
                <a:latin typeface="Book Antiqua" panose="02040602050305030304" pitchFamily="18" charset="0"/>
              </a:rPr>
              <a:t>МОЖЕТ СЛУЖИТЬ</a:t>
            </a:r>
            <a:r>
              <a:rPr lang="ru-RU" sz="4800" b="1" dirty="0" smtClean="0">
                <a:solidFill>
                  <a:srgbClr val="00B050"/>
                </a:solidFill>
                <a:effectLst>
                  <a:outerShdw blurRad="53975" dist="22860" dir="5400000" algn="tl" rotWithShape="0">
                    <a:srgbClr val="000000">
                      <a:alpha val="55000"/>
                    </a:srgbClr>
                  </a:outerShdw>
                </a:effectLst>
              </a:rPr>
              <a:t/>
            </a:r>
            <a:br>
              <a:rPr lang="ru-RU" sz="4800" b="1" dirty="0" smtClean="0">
                <a:solidFill>
                  <a:srgbClr val="00B050"/>
                </a:solidFill>
                <a:effectLst>
                  <a:outerShdw blurRad="53975" dist="22860" dir="5400000" algn="tl" rotWithShape="0">
                    <a:srgbClr val="000000">
                      <a:alpha val="55000"/>
                    </a:srgbClr>
                  </a:outerShdw>
                </a:effectLst>
              </a:rPr>
            </a:br>
            <a:endParaRPr lang="ru-RU" sz="4800" dirty="0">
              <a:solidFill>
                <a:srgbClr val="00B050"/>
              </a:solidFill>
            </a:endParaRPr>
          </a:p>
        </p:txBody>
      </p:sp>
      <p:pic>
        <p:nvPicPr>
          <p:cNvPr id="2" name="Picture 2"/>
          <p:cNvPicPr>
            <a:picLocks noChangeAspect="1" noChangeArrowheads="1"/>
          </p:cNvPicPr>
          <p:nvPr/>
        </p:nvPicPr>
        <p:blipFill>
          <a:blip r:embed="rId4"/>
          <a:srcRect/>
          <a:stretch>
            <a:fillRect/>
          </a:stretch>
        </p:blipFill>
        <p:spPr bwMode="auto">
          <a:xfrm>
            <a:off x="395288" y="620713"/>
            <a:ext cx="2084387" cy="4545012"/>
          </a:xfrm>
          <a:prstGeom prst="rect">
            <a:avLst/>
          </a:prstGeom>
          <a:noFill/>
          <a:ln w="9525">
            <a:noFill/>
            <a:miter lim="800000"/>
            <a:headEnd/>
            <a:tailEnd/>
          </a:ln>
        </p:spPr>
      </p:pic>
      <p:pic>
        <p:nvPicPr>
          <p:cNvPr id="2051" name="Picture 3"/>
          <p:cNvPicPr>
            <a:picLocks noChangeAspect="1" noChangeArrowheads="1"/>
          </p:cNvPicPr>
          <p:nvPr/>
        </p:nvPicPr>
        <p:blipFill>
          <a:blip r:embed="rId5"/>
          <a:srcRect/>
          <a:stretch>
            <a:fillRect/>
          </a:stretch>
        </p:blipFill>
        <p:spPr bwMode="auto">
          <a:xfrm>
            <a:off x="3643313" y="3000375"/>
            <a:ext cx="2286000" cy="3629025"/>
          </a:xfrm>
          <a:prstGeom prst="rect">
            <a:avLst/>
          </a:prstGeom>
          <a:noFill/>
          <a:ln w="9525">
            <a:noFill/>
            <a:miter lim="800000"/>
            <a:headEnd/>
            <a:tailEnd/>
          </a:ln>
        </p:spPr>
      </p:pic>
      <p:sp>
        <p:nvSpPr>
          <p:cNvPr id="6" name="Скругленный прямоугольник 5"/>
          <p:cNvSpPr/>
          <p:nvPr/>
        </p:nvSpPr>
        <p:spPr>
          <a:xfrm>
            <a:off x="214313" y="5357813"/>
            <a:ext cx="3286125" cy="71437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самостоятельным видом одежды</a:t>
            </a:r>
          </a:p>
        </p:txBody>
      </p:sp>
      <p:sp>
        <p:nvSpPr>
          <p:cNvPr id="7" name="Скругленный прямоугольник 6"/>
          <p:cNvSpPr/>
          <p:nvPr/>
        </p:nvSpPr>
        <p:spPr>
          <a:xfrm>
            <a:off x="6143625" y="5572125"/>
            <a:ext cx="2643188" cy="71437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составлять часть комплекта</a:t>
            </a:r>
          </a:p>
        </p:txBody>
      </p:sp>
      <p:sp>
        <p:nvSpPr>
          <p:cNvPr id="9" name="Скругленный прямоугольник 8"/>
          <p:cNvSpPr/>
          <p:nvPr/>
        </p:nvSpPr>
        <p:spPr>
          <a:xfrm>
            <a:off x="3714750" y="2071688"/>
            <a:ext cx="2143125" cy="62865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rPr>
              <a:t>частью платья</a:t>
            </a:r>
          </a:p>
        </p:txBody>
      </p:sp>
    </p:spTree>
    <p:extLst>
      <p:ext uri="{BB962C8B-B14F-4D97-AF65-F5344CB8AC3E}">
        <p14:creationId xmlns:p14="http://schemas.microsoft.com/office/powerpoint/2010/main" val="397679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 calcmode="lin" valueType="num">
                                      <p:cBhvr>
                                        <p:cTn id="15" dur="500" fill="hold"/>
                                        <p:tgtEl>
                                          <p:spTgt spid="2051"/>
                                        </p:tgtEl>
                                        <p:attrNameLst>
                                          <p:attrName>ppt_w</p:attrName>
                                        </p:attrNameLst>
                                      </p:cBhvr>
                                      <p:tavLst>
                                        <p:tav tm="0">
                                          <p:val>
                                            <p:fltVal val="0"/>
                                          </p:val>
                                        </p:tav>
                                        <p:tav tm="100000">
                                          <p:val>
                                            <p:strVal val="#ppt_w"/>
                                          </p:val>
                                        </p:tav>
                                      </p:tavLst>
                                    </p:anim>
                                    <p:anim calcmode="lin" valueType="num">
                                      <p:cBhvr>
                                        <p:cTn id="16" dur="500" fill="hold"/>
                                        <p:tgtEl>
                                          <p:spTgt spid="2051"/>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84" name="Picture 16" descr="http://www.city-moda.ru/published/publicdata/U294063CITYNEW/attachments/SC/products_pictures/z-4226-amg.jpg"/>
          <p:cNvPicPr>
            <a:picLocks noChangeAspect="1" noChangeArrowheads="1"/>
          </p:cNvPicPr>
          <p:nvPr/>
        </p:nvPicPr>
        <p:blipFill>
          <a:blip r:embed="rId2" cstate="print"/>
          <a:srcRect l="19829" r="10771"/>
          <a:stretch>
            <a:fillRect/>
          </a:stretch>
        </p:blipFill>
        <p:spPr bwMode="auto">
          <a:xfrm>
            <a:off x="1857356" y="2736935"/>
            <a:ext cx="1785950" cy="4121089"/>
          </a:xfrm>
          <a:prstGeom prst="rect">
            <a:avLst/>
          </a:prstGeom>
          <a:noFill/>
        </p:spPr>
      </p:pic>
      <p:pic>
        <p:nvPicPr>
          <p:cNvPr id="32786" name="Picture 18" descr="http://img0.liveinternet.ru/images/foto/c/9/apps/2/95/2095468_jessie-steele-cherry-apron.jpg"/>
          <p:cNvPicPr>
            <a:picLocks noChangeAspect="1" noChangeArrowheads="1"/>
          </p:cNvPicPr>
          <p:nvPr/>
        </p:nvPicPr>
        <p:blipFill>
          <a:blip r:embed="rId3" cstate="print"/>
          <a:srcRect l="55485" t="38287" r="510" b="5660"/>
          <a:stretch>
            <a:fillRect/>
          </a:stretch>
        </p:blipFill>
        <p:spPr bwMode="auto">
          <a:xfrm>
            <a:off x="6715140" y="4495807"/>
            <a:ext cx="2286016" cy="2362217"/>
          </a:xfrm>
          <a:prstGeom prst="rect">
            <a:avLst/>
          </a:prstGeom>
          <a:noFill/>
        </p:spPr>
      </p:pic>
      <p:pic>
        <p:nvPicPr>
          <p:cNvPr id="32770" name="Picture 2" descr="https://encrypted-tbn2.gstatic.com/images?q=tbn:ANd9GcQLfoZKJLf7XCD5VuBWkS5F7sQryjE-9-eQnhU50iCDszr9SQuY_g"/>
          <p:cNvPicPr>
            <a:picLocks noChangeAspect="1" noChangeArrowheads="1"/>
          </p:cNvPicPr>
          <p:nvPr/>
        </p:nvPicPr>
        <p:blipFill>
          <a:blip r:embed="rId4" cstate="print"/>
          <a:srcRect l="3989" r="4255"/>
          <a:stretch>
            <a:fillRect/>
          </a:stretch>
        </p:blipFill>
        <p:spPr bwMode="auto">
          <a:xfrm>
            <a:off x="7286644" y="1071545"/>
            <a:ext cx="1714512" cy="2673627"/>
          </a:xfrm>
          <a:prstGeom prst="rect">
            <a:avLst/>
          </a:prstGeom>
          <a:noFill/>
        </p:spPr>
      </p:pic>
      <p:pic>
        <p:nvPicPr>
          <p:cNvPr id="32778" name="Picture 10" descr="http://img.yabaowood.ru/product/201108/02/07/Original_20110802114207407_40245.jpg"/>
          <p:cNvPicPr>
            <a:picLocks noChangeAspect="1" noChangeArrowheads="1"/>
          </p:cNvPicPr>
          <p:nvPr/>
        </p:nvPicPr>
        <p:blipFill>
          <a:blip r:embed="rId5" cstate="print"/>
          <a:srcRect l="26584" r="22663"/>
          <a:stretch>
            <a:fillRect/>
          </a:stretch>
        </p:blipFill>
        <p:spPr bwMode="auto">
          <a:xfrm>
            <a:off x="5572132" y="1785926"/>
            <a:ext cx="1714512" cy="3378202"/>
          </a:xfrm>
          <a:prstGeom prst="rect">
            <a:avLst/>
          </a:prstGeom>
          <a:noFill/>
        </p:spPr>
      </p:pic>
      <p:pic>
        <p:nvPicPr>
          <p:cNvPr id="32782" name="Picture 14" descr="http://img.yabaowood.ru/product/201202/01/27/Original_20120201100027596_94161.jpg"/>
          <p:cNvPicPr>
            <a:picLocks noChangeAspect="1" noChangeArrowheads="1"/>
          </p:cNvPicPr>
          <p:nvPr/>
        </p:nvPicPr>
        <p:blipFill>
          <a:blip r:embed="rId6" cstate="print"/>
          <a:srcRect l="8513" r="3518" b="4279"/>
          <a:stretch>
            <a:fillRect/>
          </a:stretch>
        </p:blipFill>
        <p:spPr bwMode="auto">
          <a:xfrm>
            <a:off x="-32" y="1214422"/>
            <a:ext cx="2071702" cy="3140968"/>
          </a:xfrm>
          <a:prstGeom prst="rect">
            <a:avLst/>
          </a:prstGeom>
          <a:noFill/>
        </p:spPr>
      </p:pic>
      <p:sp>
        <p:nvSpPr>
          <p:cNvPr id="12" name="Заголовок 1"/>
          <p:cNvSpPr>
            <a:spLocks noGrp="1"/>
          </p:cNvSpPr>
          <p:nvPr>
            <p:ph type="title"/>
          </p:nvPr>
        </p:nvSpPr>
        <p:spPr>
          <a:xfrm>
            <a:off x="457200" y="131762"/>
            <a:ext cx="8229600" cy="1296974"/>
          </a:xfrm>
        </p:spPr>
        <p:txBody>
          <a:bodyPr>
            <a:noAutofit/>
          </a:bodyPr>
          <a:lstStyle/>
          <a:p>
            <a:r>
              <a:rPr lang="ru-RU" dirty="0" smtClean="0">
                <a:solidFill>
                  <a:srgbClr val="00B050"/>
                </a:solidFill>
                <a:latin typeface="Book Antiqua" pitchFamily="18" charset="0"/>
              </a:rPr>
              <a:t>Виды одежды по способу носки</a:t>
            </a:r>
            <a:endParaRPr lang="ru-RU" dirty="0">
              <a:solidFill>
                <a:srgbClr val="00B050"/>
              </a:solidFill>
              <a:latin typeface="Book Antiqua" pitchFamily="18" charset="0"/>
            </a:endParaRPr>
          </a:p>
        </p:txBody>
      </p:sp>
      <p:pic>
        <p:nvPicPr>
          <p:cNvPr id="32788" name="Picture 20" descr="http://st2-fashiony.ru/pic/history/pic/63318/2.jpg"/>
          <p:cNvPicPr>
            <a:picLocks noChangeAspect="1" noChangeArrowheads="1"/>
          </p:cNvPicPr>
          <p:nvPr/>
        </p:nvPicPr>
        <p:blipFill>
          <a:blip r:embed="rId7" cstate="print"/>
          <a:srcRect t="5128" b="5128"/>
          <a:stretch>
            <a:fillRect/>
          </a:stretch>
        </p:blipFill>
        <p:spPr bwMode="auto">
          <a:xfrm>
            <a:off x="3357554" y="1785926"/>
            <a:ext cx="1963524" cy="2643206"/>
          </a:xfrm>
          <a:prstGeom prst="rect">
            <a:avLst/>
          </a:prstGeom>
          <a:noFill/>
        </p:spPr>
      </p:pic>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3571875" y="1285875"/>
            <a:ext cx="2066925" cy="352425"/>
          </a:xfrm>
          <a:prstGeom prst="rect">
            <a:avLst/>
          </a:prstGeom>
          <a:noFill/>
          <a:ln w="9525">
            <a:noFill/>
            <a:miter lim="800000"/>
            <a:headEnd/>
            <a:tailEnd/>
          </a:ln>
          <a:effectLst>
            <a:outerShdw dist="139700" dir="2700000" algn="tl" rotWithShape="0">
              <a:srgbClr val="333333">
                <a:alpha val="64999"/>
              </a:srgbClr>
            </a:outerShdw>
          </a:effectLst>
        </p:spPr>
      </p:pic>
      <p:sp>
        <p:nvSpPr>
          <p:cNvPr id="4" name="Стрелка вправо 3"/>
          <p:cNvSpPr/>
          <p:nvPr/>
        </p:nvSpPr>
        <p:spPr>
          <a:xfrm rot="16200000">
            <a:off x="4250531" y="2035970"/>
            <a:ext cx="714375"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 name="Выгнутая вниз стрелка 6"/>
          <p:cNvSpPr/>
          <p:nvPr/>
        </p:nvSpPr>
        <p:spPr>
          <a:xfrm rot="12718349">
            <a:off x="2678113" y="1722438"/>
            <a:ext cx="1216025" cy="4286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tx1"/>
              </a:solidFill>
            </a:endParaRPr>
          </a:p>
        </p:txBody>
      </p:sp>
      <p:pic>
        <p:nvPicPr>
          <p:cNvPr id="3078" name="Picture 6"/>
          <p:cNvPicPr>
            <a:picLocks noChangeAspect="1" noChangeArrowheads="1"/>
          </p:cNvPicPr>
          <p:nvPr/>
        </p:nvPicPr>
        <p:blipFill>
          <a:blip r:embed="rId3" cstate="print"/>
          <a:srcRect/>
          <a:stretch>
            <a:fillRect/>
          </a:stretch>
        </p:blipFill>
        <p:spPr bwMode="auto">
          <a:xfrm>
            <a:off x="3286125" y="285750"/>
            <a:ext cx="2714625" cy="523875"/>
          </a:xfrm>
          <a:prstGeom prst="rect">
            <a:avLst/>
          </a:prstGeom>
          <a:noFill/>
          <a:ln w="9525">
            <a:noFill/>
            <a:miter lim="800000"/>
            <a:headEnd/>
            <a:tailEnd/>
          </a:ln>
        </p:spPr>
      </p:pic>
      <p:pic>
        <p:nvPicPr>
          <p:cNvPr id="3079" name="Picture 7"/>
          <p:cNvPicPr>
            <a:picLocks noChangeAspect="1" noChangeArrowheads="1"/>
          </p:cNvPicPr>
          <p:nvPr/>
        </p:nvPicPr>
        <p:blipFill>
          <a:blip r:embed="rId4" cstate="print"/>
          <a:srcRect/>
          <a:stretch>
            <a:fillRect/>
          </a:stretch>
        </p:blipFill>
        <p:spPr bwMode="auto">
          <a:xfrm>
            <a:off x="6143625" y="2857500"/>
            <a:ext cx="1933575" cy="485775"/>
          </a:xfrm>
          <a:prstGeom prst="rect">
            <a:avLst/>
          </a:prstGeom>
          <a:noFill/>
          <a:ln w="9525">
            <a:noFill/>
            <a:miter lim="800000"/>
            <a:headEnd/>
            <a:tailEnd/>
          </a:ln>
        </p:spPr>
      </p:pic>
      <p:sp>
        <p:nvSpPr>
          <p:cNvPr id="13" name="Выгнутая вправо стрелка 12"/>
          <p:cNvSpPr/>
          <p:nvPr/>
        </p:nvSpPr>
        <p:spPr>
          <a:xfrm rot="14534680">
            <a:off x="5643563" y="1357313"/>
            <a:ext cx="409575" cy="12160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tx1"/>
              </a:solidFill>
            </a:endParaRPr>
          </a:p>
        </p:txBody>
      </p:sp>
      <p:sp>
        <p:nvSpPr>
          <p:cNvPr id="14" name="Стрелка вниз 13"/>
          <p:cNvSpPr/>
          <p:nvPr/>
        </p:nvSpPr>
        <p:spPr>
          <a:xfrm>
            <a:off x="6929438" y="2500313"/>
            <a:ext cx="214312"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15" name="Picture 7"/>
          <p:cNvPicPr>
            <a:picLocks noChangeAspect="1" noChangeArrowheads="1"/>
          </p:cNvPicPr>
          <p:nvPr/>
        </p:nvPicPr>
        <p:blipFill>
          <a:blip r:embed="rId4" cstate="print"/>
          <a:srcRect/>
          <a:stretch>
            <a:fillRect/>
          </a:stretch>
        </p:blipFill>
        <p:spPr bwMode="auto">
          <a:xfrm>
            <a:off x="6072188" y="3429000"/>
            <a:ext cx="1933575" cy="485775"/>
          </a:xfrm>
          <a:prstGeom prst="rect">
            <a:avLst/>
          </a:prstGeom>
          <a:noFill/>
          <a:ln w="9525">
            <a:noFill/>
            <a:miter lim="800000"/>
            <a:headEnd/>
            <a:tailEnd/>
          </a:ln>
        </p:spPr>
      </p:pic>
      <p:pic>
        <p:nvPicPr>
          <p:cNvPr id="16" name="Picture 7"/>
          <p:cNvPicPr>
            <a:picLocks noChangeAspect="1" noChangeArrowheads="1"/>
          </p:cNvPicPr>
          <p:nvPr/>
        </p:nvPicPr>
        <p:blipFill>
          <a:blip r:embed="rId4" cstate="print"/>
          <a:srcRect/>
          <a:stretch>
            <a:fillRect/>
          </a:stretch>
        </p:blipFill>
        <p:spPr bwMode="auto">
          <a:xfrm>
            <a:off x="6072188" y="4000500"/>
            <a:ext cx="1933575" cy="485775"/>
          </a:xfrm>
          <a:prstGeom prst="rect">
            <a:avLst/>
          </a:prstGeom>
          <a:noFill/>
          <a:ln w="9525">
            <a:noFill/>
            <a:miter lim="800000"/>
            <a:headEnd/>
            <a:tailEnd/>
          </a:ln>
        </p:spPr>
      </p:pic>
      <p:pic>
        <p:nvPicPr>
          <p:cNvPr id="17" name="Picture 7"/>
          <p:cNvPicPr>
            <a:picLocks noChangeAspect="1" noChangeArrowheads="1"/>
          </p:cNvPicPr>
          <p:nvPr/>
        </p:nvPicPr>
        <p:blipFill>
          <a:blip r:embed="rId4" cstate="print"/>
          <a:srcRect/>
          <a:stretch>
            <a:fillRect/>
          </a:stretch>
        </p:blipFill>
        <p:spPr bwMode="auto">
          <a:xfrm>
            <a:off x="6072188" y="4572000"/>
            <a:ext cx="1933575" cy="485775"/>
          </a:xfrm>
          <a:prstGeom prst="rect">
            <a:avLst/>
          </a:prstGeom>
          <a:noFill/>
          <a:ln w="9525">
            <a:noFill/>
            <a:miter lim="800000"/>
            <a:headEnd/>
            <a:tailEnd/>
          </a:ln>
        </p:spPr>
      </p:pic>
      <p:pic>
        <p:nvPicPr>
          <p:cNvPr id="18" name="Picture 7"/>
          <p:cNvPicPr>
            <a:picLocks noChangeAspect="1" noChangeArrowheads="1"/>
          </p:cNvPicPr>
          <p:nvPr/>
        </p:nvPicPr>
        <p:blipFill>
          <a:blip r:embed="rId4" cstate="print"/>
          <a:srcRect/>
          <a:stretch>
            <a:fillRect/>
          </a:stretch>
        </p:blipFill>
        <p:spPr bwMode="auto">
          <a:xfrm>
            <a:off x="6072188" y="5143500"/>
            <a:ext cx="1933575" cy="485775"/>
          </a:xfrm>
          <a:prstGeom prst="rect">
            <a:avLst/>
          </a:prstGeom>
          <a:noFill/>
          <a:ln w="9525">
            <a:noFill/>
            <a:miter lim="800000"/>
            <a:headEnd/>
            <a:tailEnd/>
          </a:ln>
        </p:spPr>
      </p:pic>
      <p:pic>
        <p:nvPicPr>
          <p:cNvPr id="3081" name="Picture 9"/>
          <p:cNvPicPr>
            <a:picLocks noChangeAspect="1" noChangeArrowheads="1"/>
          </p:cNvPicPr>
          <p:nvPr/>
        </p:nvPicPr>
        <p:blipFill>
          <a:blip r:embed="rId5" cstate="print"/>
          <a:srcRect/>
          <a:stretch>
            <a:fillRect/>
          </a:stretch>
        </p:blipFill>
        <p:spPr bwMode="auto">
          <a:xfrm>
            <a:off x="6072188" y="2000250"/>
            <a:ext cx="2143125" cy="390525"/>
          </a:xfrm>
          <a:prstGeom prst="rect">
            <a:avLst/>
          </a:prstGeom>
          <a:noFill/>
          <a:ln w="9525">
            <a:noFill/>
            <a:miter lim="800000"/>
            <a:headEnd/>
            <a:tailEnd/>
          </a:ln>
          <a:effectLst>
            <a:outerShdw dist="139700" dir="2700000" algn="tl" rotWithShape="0">
              <a:srgbClr val="333333">
                <a:alpha val="64999"/>
              </a:srgbClr>
            </a:outerShdw>
          </a:effectLst>
        </p:spPr>
      </p:pic>
      <p:pic>
        <p:nvPicPr>
          <p:cNvPr id="3082" name="Picture 10"/>
          <p:cNvPicPr>
            <a:picLocks noChangeAspect="1" noChangeArrowheads="1"/>
          </p:cNvPicPr>
          <p:nvPr/>
        </p:nvPicPr>
        <p:blipFill>
          <a:blip r:embed="rId6" cstate="print"/>
          <a:srcRect/>
          <a:stretch>
            <a:fillRect/>
          </a:stretch>
        </p:blipFill>
        <p:spPr bwMode="auto">
          <a:xfrm>
            <a:off x="6429375" y="2928938"/>
            <a:ext cx="1276350" cy="247650"/>
          </a:xfrm>
          <a:prstGeom prst="rect">
            <a:avLst/>
          </a:prstGeom>
          <a:noFill/>
          <a:ln w="9525">
            <a:noFill/>
            <a:miter lim="800000"/>
            <a:headEnd/>
            <a:tailEnd/>
          </a:ln>
        </p:spPr>
      </p:pic>
      <p:pic>
        <p:nvPicPr>
          <p:cNvPr id="3083" name="Picture 11"/>
          <p:cNvPicPr>
            <a:picLocks noChangeAspect="1" noChangeArrowheads="1"/>
          </p:cNvPicPr>
          <p:nvPr/>
        </p:nvPicPr>
        <p:blipFill>
          <a:blip r:embed="rId7" cstate="print"/>
          <a:srcRect/>
          <a:stretch>
            <a:fillRect/>
          </a:stretch>
        </p:blipFill>
        <p:spPr bwMode="auto">
          <a:xfrm>
            <a:off x="6143625" y="3500438"/>
            <a:ext cx="1733550" cy="266700"/>
          </a:xfrm>
          <a:prstGeom prst="rect">
            <a:avLst/>
          </a:prstGeom>
          <a:noFill/>
          <a:ln w="9525">
            <a:noFill/>
            <a:miter lim="800000"/>
            <a:headEnd/>
            <a:tailEnd/>
          </a:ln>
        </p:spPr>
      </p:pic>
      <p:pic>
        <p:nvPicPr>
          <p:cNvPr id="3084" name="Picture 12"/>
          <p:cNvPicPr>
            <a:picLocks noChangeAspect="1" noChangeArrowheads="1"/>
          </p:cNvPicPr>
          <p:nvPr/>
        </p:nvPicPr>
        <p:blipFill>
          <a:blip r:embed="rId8" cstate="print"/>
          <a:srcRect/>
          <a:stretch>
            <a:fillRect/>
          </a:stretch>
        </p:blipFill>
        <p:spPr bwMode="auto">
          <a:xfrm>
            <a:off x="6215063" y="4071938"/>
            <a:ext cx="1524000" cy="266700"/>
          </a:xfrm>
          <a:prstGeom prst="rect">
            <a:avLst/>
          </a:prstGeom>
          <a:noFill/>
          <a:ln w="9525">
            <a:noFill/>
            <a:miter lim="800000"/>
            <a:headEnd/>
            <a:tailEnd/>
          </a:ln>
        </p:spPr>
      </p:pic>
      <p:pic>
        <p:nvPicPr>
          <p:cNvPr id="3085" name="Picture 13"/>
          <p:cNvPicPr>
            <a:picLocks noChangeAspect="1" noChangeArrowheads="1"/>
          </p:cNvPicPr>
          <p:nvPr/>
        </p:nvPicPr>
        <p:blipFill>
          <a:blip r:embed="rId9" cstate="print"/>
          <a:srcRect/>
          <a:stretch>
            <a:fillRect/>
          </a:stretch>
        </p:blipFill>
        <p:spPr bwMode="auto">
          <a:xfrm>
            <a:off x="6286500" y="4643438"/>
            <a:ext cx="1476375" cy="219075"/>
          </a:xfrm>
          <a:prstGeom prst="rect">
            <a:avLst/>
          </a:prstGeom>
          <a:noFill/>
          <a:ln w="9525">
            <a:noFill/>
            <a:miter lim="800000"/>
            <a:headEnd/>
            <a:tailEnd/>
          </a:ln>
        </p:spPr>
      </p:pic>
      <p:pic>
        <p:nvPicPr>
          <p:cNvPr id="3086" name="Picture 14"/>
          <p:cNvPicPr>
            <a:picLocks noChangeAspect="1" noChangeArrowheads="1"/>
          </p:cNvPicPr>
          <p:nvPr/>
        </p:nvPicPr>
        <p:blipFill>
          <a:blip r:embed="rId10" cstate="print"/>
          <a:srcRect/>
          <a:stretch>
            <a:fillRect/>
          </a:stretch>
        </p:blipFill>
        <p:spPr bwMode="auto">
          <a:xfrm>
            <a:off x="6357938" y="5214938"/>
            <a:ext cx="1476375" cy="304800"/>
          </a:xfrm>
          <a:prstGeom prst="rect">
            <a:avLst/>
          </a:prstGeom>
          <a:noFill/>
          <a:ln w="9525">
            <a:noFill/>
            <a:miter lim="800000"/>
            <a:headEnd/>
            <a:tailEnd/>
          </a:ln>
        </p:spPr>
      </p:pic>
      <p:pic>
        <p:nvPicPr>
          <p:cNvPr id="3087" name="Picture 15"/>
          <p:cNvPicPr>
            <a:picLocks noChangeAspect="1" noChangeArrowheads="1"/>
          </p:cNvPicPr>
          <p:nvPr/>
        </p:nvPicPr>
        <p:blipFill>
          <a:blip r:embed="rId11" cstate="print"/>
          <a:srcRect/>
          <a:stretch>
            <a:fillRect/>
          </a:stretch>
        </p:blipFill>
        <p:spPr bwMode="auto">
          <a:xfrm>
            <a:off x="3643313" y="428625"/>
            <a:ext cx="2124075" cy="276225"/>
          </a:xfrm>
          <a:prstGeom prst="rect">
            <a:avLst/>
          </a:prstGeom>
          <a:noFill/>
          <a:ln w="9525">
            <a:noFill/>
            <a:miter lim="800000"/>
            <a:headEnd/>
            <a:tailEnd/>
          </a:ln>
        </p:spPr>
      </p:pic>
      <p:sp>
        <p:nvSpPr>
          <p:cNvPr id="29" name="Стрелка вниз 28"/>
          <p:cNvSpPr/>
          <p:nvPr/>
        </p:nvSpPr>
        <p:spPr>
          <a:xfrm>
            <a:off x="1785938" y="2428875"/>
            <a:ext cx="214312"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3090" name="Picture 18"/>
          <p:cNvPicPr>
            <a:picLocks noChangeAspect="1" noChangeArrowheads="1"/>
          </p:cNvPicPr>
          <p:nvPr/>
        </p:nvPicPr>
        <p:blipFill>
          <a:blip r:embed="rId12" cstate="print"/>
          <a:srcRect/>
          <a:stretch>
            <a:fillRect/>
          </a:stretch>
        </p:blipFill>
        <p:spPr bwMode="auto">
          <a:xfrm>
            <a:off x="642938" y="2857500"/>
            <a:ext cx="2428875" cy="438150"/>
          </a:xfrm>
          <a:prstGeom prst="rect">
            <a:avLst/>
          </a:prstGeom>
          <a:noFill/>
          <a:ln w="9525">
            <a:noFill/>
            <a:miter lim="800000"/>
            <a:headEnd/>
            <a:tailEnd/>
          </a:ln>
        </p:spPr>
      </p:pic>
      <p:pic>
        <p:nvPicPr>
          <p:cNvPr id="31" name="Picture 18"/>
          <p:cNvPicPr>
            <a:picLocks noChangeAspect="1" noChangeArrowheads="1"/>
          </p:cNvPicPr>
          <p:nvPr/>
        </p:nvPicPr>
        <p:blipFill>
          <a:blip r:embed="rId12" cstate="print"/>
          <a:srcRect/>
          <a:stretch>
            <a:fillRect/>
          </a:stretch>
        </p:blipFill>
        <p:spPr bwMode="auto">
          <a:xfrm>
            <a:off x="642938" y="3429000"/>
            <a:ext cx="2428875" cy="438150"/>
          </a:xfrm>
          <a:prstGeom prst="rect">
            <a:avLst/>
          </a:prstGeom>
          <a:noFill/>
          <a:ln w="9525">
            <a:noFill/>
            <a:miter lim="800000"/>
            <a:headEnd/>
            <a:tailEnd/>
          </a:ln>
        </p:spPr>
      </p:pic>
      <p:pic>
        <p:nvPicPr>
          <p:cNvPr id="32" name="Picture 18"/>
          <p:cNvPicPr>
            <a:picLocks noChangeAspect="1" noChangeArrowheads="1"/>
          </p:cNvPicPr>
          <p:nvPr/>
        </p:nvPicPr>
        <p:blipFill>
          <a:blip r:embed="rId12" cstate="print"/>
          <a:srcRect/>
          <a:stretch>
            <a:fillRect/>
          </a:stretch>
        </p:blipFill>
        <p:spPr bwMode="auto">
          <a:xfrm>
            <a:off x="714375" y="4071938"/>
            <a:ext cx="2428875" cy="438150"/>
          </a:xfrm>
          <a:prstGeom prst="rect">
            <a:avLst/>
          </a:prstGeom>
          <a:noFill/>
          <a:ln w="9525">
            <a:noFill/>
            <a:miter lim="800000"/>
            <a:headEnd/>
            <a:tailEnd/>
          </a:ln>
        </p:spPr>
      </p:pic>
      <p:pic>
        <p:nvPicPr>
          <p:cNvPr id="3091" name="Picture 19"/>
          <p:cNvPicPr>
            <a:picLocks noChangeAspect="1" noChangeArrowheads="1"/>
          </p:cNvPicPr>
          <p:nvPr/>
        </p:nvPicPr>
        <p:blipFill>
          <a:blip r:embed="rId13" cstate="print"/>
          <a:srcRect/>
          <a:stretch>
            <a:fillRect/>
          </a:stretch>
        </p:blipFill>
        <p:spPr bwMode="auto">
          <a:xfrm>
            <a:off x="1214438" y="3500438"/>
            <a:ext cx="1219200" cy="219075"/>
          </a:xfrm>
          <a:prstGeom prst="rect">
            <a:avLst/>
          </a:prstGeom>
          <a:noFill/>
          <a:ln w="9525">
            <a:noFill/>
            <a:miter lim="800000"/>
            <a:headEnd/>
            <a:tailEnd/>
          </a:ln>
        </p:spPr>
      </p:pic>
      <p:pic>
        <p:nvPicPr>
          <p:cNvPr id="3092" name="Picture 20"/>
          <p:cNvPicPr>
            <a:picLocks noChangeAspect="1" noChangeArrowheads="1"/>
          </p:cNvPicPr>
          <p:nvPr/>
        </p:nvPicPr>
        <p:blipFill>
          <a:blip r:embed="rId14" cstate="print"/>
          <a:srcRect/>
          <a:stretch>
            <a:fillRect/>
          </a:stretch>
        </p:blipFill>
        <p:spPr bwMode="auto">
          <a:xfrm>
            <a:off x="1143000" y="4143375"/>
            <a:ext cx="1304925" cy="285750"/>
          </a:xfrm>
          <a:prstGeom prst="rect">
            <a:avLst/>
          </a:prstGeom>
          <a:noFill/>
          <a:ln w="9525">
            <a:noFill/>
            <a:miter lim="800000"/>
            <a:headEnd/>
            <a:tailEnd/>
          </a:ln>
        </p:spPr>
      </p:pic>
      <p:pic>
        <p:nvPicPr>
          <p:cNvPr id="3093" name="Picture 21"/>
          <p:cNvPicPr>
            <a:picLocks noChangeAspect="1" noChangeArrowheads="1"/>
          </p:cNvPicPr>
          <p:nvPr/>
        </p:nvPicPr>
        <p:blipFill>
          <a:blip r:embed="rId15" cstate="print"/>
          <a:srcRect/>
          <a:stretch>
            <a:fillRect/>
          </a:stretch>
        </p:blipFill>
        <p:spPr bwMode="auto">
          <a:xfrm>
            <a:off x="1357313" y="2928938"/>
            <a:ext cx="942975" cy="257175"/>
          </a:xfrm>
          <a:prstGeom prst="rect">
            <a:avLst/>
          </a:prstGeom>
          <a:noFill/>
          <a:ln w="9525">
            <a:noFill/>
            <a:miter lim="800000"/>
            <a:headEnd/>
            <a:tailEnd/>
          </a:ln>
        </p:spPr>
      </p:pic>
      <p:sp>
        <p:nvSpPr>
          <p:cNvPr id="46" name="Выноска со стрелкой вниз 45"/>
          <p:cNvSpPr/>
          <p:nvPr/>
        </p:nvSpPr>
        <p:spPr>
          <a:xfrm>
            <a:off x="3571875" y="2500313"/>
            <a:ext cx="2071688" cy="1271587"/>
          </a:xfrm>
          <a:prstGeom prst="downArrow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3200" b="1" dirty="0">
                <a:solidFill>
                  <a:srgbClr val="FF0000"/>
                </a:solidFill>
              </a:rPr>
              <a:t>ЮБКА</a:t>
            </a:r>
          </a:p>
        </p:txBody>
      </p:sp>
      <p:sp>
        <p:nvSpPr>
          <p:cNvPr id="49" name="Стрелка вверх 48"/>
          <p:cNvSpPr/>
          <p:nvPr/>
        </p:nvSpPr>
        <p:spPr>
          <a:xfrm>
            <a:off x="4500563" y="857250"/>
            <a:ext cx="269875" cy="285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3096" name="Picture 24"/>
          <p:cNvPicPr>
            <a:picLocks noChangeAspect="1" noChangeArrowheads="1"/>
          </p:cNvPicPr>
          <p:nvPr/>
        </p:nvPicPr>
        <p:blipFill>
          <a:blip r:embed="rId16" cstate="print"/>
          <a:srcRect/>
          <a:stretch>
            <a:fillRect/>
          </a:stretch>
        </p:blipFill>
        <p:spPr bwMode="auto">
          <a:xfrm>
            <a:off x="3500438" y="3929063"/>
            <a:ext cx="2143125" cy="1285875"/>
          </a:xfrm>
          <a:prstGeom prst="rect">
            <a:avLst/>
          </a:prstGeom>
          <a:noFill/>
          <a:ln w="9525">
            <a:noFill/>
            <a:miter lim="800000"/>
            <a:headEnd/>
            <a:tailEnd/>
          </a:ln>
        </p:spPr>
      </p:pic>
      <p:pic>
        <p:nvPicPr>
          <p:cNvPr id="2050" name="Picture 2"/>
          <p:cNvPicPr>
            <a:picLocks noChangeAspect="1" noChangeArrowheads="1"/>
          </p:cNvPicPr>
          <p:nvPr/>
        </p:nvPicPr>
        <p:blipFill>
          <a:blip r:embed="rId17" cstate="print"/>
          <a:srcRect/>
          <a:stretch>
            <a:fillRect/>
          </a:stretch>
        </p:blipFill>
        <p:spPr bwMode="auto">
          <a:xfrm>
            <a:off x="928688" y="1571625"/>
            <a:ext cx="1638300" cy="752475"/>
          </a:xfrm>
          <a:prstGeom prst="rect">
            <a:avLst/>
          </a:prstGeom>
          <a:noFill/>
          <a:ln w="9525">
            <a:noFill/>
            <a:miter lim="800000"/>
            <a:headEnd/>
            <a:tailEnd/>
          </a:ln>
        </p:spPr>
      </p:pic>
      <p:sp>
        <p:nvSpPr>
          <p:cNvPr id="33" name="Прямоугольник 32"/>
          <p:cNvSpPr/>
          <p:nvPr/>
        </p:nvSpPr>
        <p:spPr>
          <a:xfrm>
            <a:off x="3571868" y="4143380"/>
            <a:ext cx="2000265" cy="646331"/>
          </a:xfrm>
          <a:prstGeom prst="rect">
            <a:avLst/>
          </a:prstGeom>
        </p:spPr>
        <p:txBody>
          <a:bodyPr wrap="square">
            <a:spAutoFit/>
          </a:bodyPr>
          <a:lstStyle/>
          <a:p>
            <a:pPr algn="ctr"/>
            <a:r>
              <a:rPr lang="ru-RU" b="1" dirty="0" smtClean="0">
                <a:solidFill>
                  <a:schemeClr val="accent3">
                    <a:lumMod val="50000"/>
                  </a:schemeClr>
                </a:solidFill>
              </a:rPr>
              <a:t>ОДИН ИЗ ВИДОВ ЛЕГКОЙ ОДЕЖДЫ</a:t>
            </a:r>
            <a:endParaRPr lang="ru-RU" b="1" dirty="0">
              <a:solidFill>
                <a:schemeClr val="accent3">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3096"/>
                                        </p:tgtEl>
                                        <p:attrNameLst>
                                          <p:attrName>style.visibility</p:attrName>
                                        </p:attrNameLst>
                                      </p:cBhvr>
                                      <p:to>
                                        <p:strVal val="visible"/>
                                      </p:to>
                                    </p:set>
                                    <p:animEffect transition="in" filter="diamond(in)">
                                      <p:cBhvr>
                                        <p:cTn id="14" dur="2000"/>
                                        <p:tgtEl>
                                          <p:spTgt spid="309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par>
                                <p:cTn id="35" presetID="31" presetClass="entr" presetSubtype="0" fill="hold" grpId="1" nodeType="withEffect">
                                  <p:stCondLst>
                                    <p:cond delay="0"/>
                                  </p:stCondLst>
                                  <p:iterate type="lt">
                                    <p:tmPct val="5000"/>
                                  </p:iterate>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1000"/>
                            </p:stCondLst>
                            <p:childTnLst>
                              <p:par>
                                <p:cTn id="42" presetID="8" presetClass="entr" presetSubtype="16" fill="hold" nodeType="afterEffect">
                                  <p:stCondLst>
                                    <p:cond delay="0"/>
                                  </p:stCondLst>
                                  <p:childTnLst>
                                    <p:set>
                                      <p:cBhvr>
                                        <p:cTn id="43" dur="1" fill="hold">
                                          <p:stCondLst>
                                            <p:cond delay="0"/>
                                          </p:stCondLst>
                                        </p:cTn>
                                        <p:tgtEl>
                                          <p:spTgt spid="3075"/>
                                        </p:tgtEl>
                                        <p:attrNameLst>
                                          <p:attrName>style.visibility</p:attrName>
                                        </p:attrNameLst>
                                      </p:cBhvr>
                                      <p:to>
                                        <p:strVal val="visible"/>
                                      </p:to>
                                    </p:set>
                                    <p:animEffect transition="in" filter="diamond(in)">
                                      <p:cBhvr>
                                        <p:cTn id="44" dur="2000"/>
                                        <p:tgtEl>
                                          <p:spTgt spid="307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down)">
                                      <p:cBhvr>
                                        <p:cTn id="47" dur="500"/>
                                        <p:tgtEl>
                                          <p:spTgt spid="49"/>
                                        </p:tgtEl>
                                      </p:cBhvr>
                                    </p:animEffect>
                                  </p:childTnLst>
                                </p:cTn>
                              </p:par>
                              <p:par>
                                <p:cTn id="48" presetID="31" presetClass="entr" presetSubtype="0" fill="hold" nodeType="withEffect">
                                  <p:stCondLst>
                                    <p:cond delay="0"/>
                                  </p:stCondLst>
                                  <p:iterate type="lt">
                                    <p:tmPct val="5000"/>
                                  </p:iterate>
                                  <p:childTnLst>
                                    <p:set>
                                      <p:cBhvr>
                                        <p:cTn id="49" dur="1" fill="hold">
                                          <p:stCondLst>
                                            <p:cond delay="0"/>
                                          </p:stCondLst>
                                        </p:cTn>
                                        <p:tgtEl>
                                          <p:spTgt spid="3078"/>
                                        </p:tgtEl>
                                        <p:attrNameLst>
                                          <p:attrName>style.visibility</p:attrName>
                                        </p:attrNameLst>
                                      </p:cBhvr>
                                      <p:to>
                                        <p:strVal val="visible"/>
                                      </p:to>
                                    </p:set>
                                    <p:anim calcmode="lin" valueType="num">
                                      <p:cBhvr>
                                        <p:cTn id="50" dur="1000" fill="hold"/>
                                        <p:tgtEl>
                                          <p:spTgt spid="3078"/>
                                        </p:tgtEl>
                                        <p:attrNameLst>
                                          <p:attrName>ppt_w</p:attrName>
                                        </p:attrNameLst>
                                      </p:cBhvr>
                                      <p:tavLst>
                                        <p:tav tm="0">
                                          <p:val>
                                            <p:fltVal val="0"/>
                                          </p:val>
                                        </p:tav>
                                        <p:tav tm="100000">
                                          <p:val>
                                            <p:strVal val="#ppt_w"/>
                                          </p:val>
                                        </p:tav>
                                      </p:tavLst>
                                    </p:anim>
                                    <p:anim calcmode="lin" valueType="num">
                                      <p:cBhvr>
                                        <p:cTn id="51" dur="1000" fill="hold"/>
                                        <p:tgtEl>
                                          <p:spTgt spid="3078"/>
                                        </p:tgtEl>
                                        <p:attrNameLst>
                                          <p:attrName>ppt_h</p:attrName>
                                        </p:attrNameLst>
                                      </p:cBhvr>
                                      <p:tavLst>
                                        <p:tav tm="0">
                                          <p:val>
                                            <p:fltVal val="0"/>
                                          </p:val>
                                        </p:tav>
                                        <p:tav tm="100000">
                                          <p:val>
                                            <p:strVal val="#ppt_h"/>
                                          </p:val>
                                        </p:tav>
                                      </p:tavLst>
                                    </p:anim>
                                    <p:anim calcmode="lin" valueType="num">
                                      <p:cBhvr>
                                        <p:cTn id="52" dur="1000" fill="hold"/>
                                        <p:tgtEl>
                                          <p:spTgt spid="3078"/>
                                        </p:tgtEl>
                                        <p:attrNameLst>
                                          <p:attrName>style.rotation</p:attrName>
                                        </p:attrNameLst>
                                      </p:cBhvr>
                                      <p:tavLst>
                                        <p:tav tm="0">
                                          <p:val>
                                            <p:fltVal val="90"/>
                                          </p:val>
                                        </p:tav>
                                        <p:tav tm="100000">
                                          <p:val>
                                            <p:fltVal val="0"/>
                                          </p:val>
                                        </p:tav>
                                      </p:tavLst>
                                    </p:anim>
                                    <p:animEffect transition="in" filter="fade">
                                      <p:cBhvr>
                                        <p:cTn id="53" dur="1000"/>
                                        <p:tgtEl>
                                          <p:spTgt spid="3078"/>
                                        </p:tgtEl>
                                      </p:cBhvr>
                                    </p:animEffect>
                                  </p:childTnLst>
                                </p:cTn>
                              </p:par>
                            </p:childTnLst>
                          </p:cTn>
                        </p:par>
                      </p:childTnLst>
                    </p:cTn>
                  </p:par>
                  <p:par>
                    <p:cTn id="54" fill="hold">
                      <p:stCondLst>
                        <p:cond delay="indefinite"/>
                      </p:stCondLst>
                      <p:childTnLst>
                        <p:par>
                          <p:cTn id="55" fill="hold">
                            <p:stCondLst>
                              <p:cond delay="0"/>
                            </p:stCondLst>
                            <p:childTnLst>
                              <p:par>
                                <p:cTn id="56" presetID="43" presetClass="entr" presetSubtype="0" fill="hold" nodeType="clickEffect">
                                  <p:stCondLst>
                                    <p:cond delay="0"/>
                                  </p:stCondLst>
                                  <p:childTnLst>
                                    <p:set>
                                      <p:cBhvr>
                                        <p:cTn id="57" dur="1" fill="hold">
                                          <p:stCondLst>
                                            <p:cond delay="0"/>
                                          </p:stCondLst>
                                        </p:cTn>
                                        <p:tgtEl>
                                          <p:spTgt spid="3087"/>
                                        </p:tgtEl>
                                        <p:attrNameLst>
                                          <p:attrName>style.visibility</p:attrName>
                                        </p:attrNameLst>
                                      </p:cBhvr>
                                      <p:to>
                                        <p:strVal val="visible"/>
                                      </p:to>
                                    </p:set>
                                    <p:animEffect transition="in" filter="fade">
                                      <p:cBhvr>
                                        <p:cTn id="58" dur="100"/>
                                        <p:tgtEl>
                                          <p:spTgt spid="3087"/>
                                        </p:tgtEl>
                                      </p:cBhvr>
                                    </p:animEffect>
                                    <p:anim calcmode="lin" valueType="num">
                                      <p:cBhvr>
                                        <p:cTn id="59" dur="400" fill="hold"/>
                                        <p:tgtEl>
                                          <p:spTgt spid="3087"/>
                                        </p:tgtEl>
                                        <p:attrNameLst>
                                          <p:attrName>ppt_x</p:attrName>
                                        </p:attrNameLst>
                                      </p:cBhvr>
                                      <p:tavLst>
                                        <p:tav tm="0">
                                          <p:val>
                                            <p:strVal val="#ppt_x"/>
                                          </p:val>
                                        </p:tav>
                                        <p:tav tm="100000">
                                          <p:val>
                                            <p:strVal val="#ppt_x"/>
                                          </p:val>
                                        </p:tav>
                                      </p:tavLst>
                                    </p:anim>
                                    <p:anim calcmode="lin" valueType="num">
                                      <p:cBhvr>
                                        <p:cTn id="60" dur="400" fill="hold"/>
                                        <p:tgtEl>
                                          <p:spTgt spid="3087"/>
                                        </p:tgtEl>
                                        <p:attrNameLst>
                                          <p:attrName>ppt_y</p:attrName>
                                        </p:attrNameLst>
                                      </p:cBhvr>
                                      <p:tavLst>
                                        <p:tav tm="0">
                                          <p:val>
                                            <p:strVal val="#ppt_y+0.31"/>
                                          </p:val>
                                        </p:tav>
                                        <p:tav tm="100000">
                                          <p:val>
                                            <p:strVal val="#ppt_y+0.31"/>
                                          </p:val>
                                        </p:tav>
                                      </p:tavLst>
                                    </p:anim>
                                    <p:anim calcmode="lin" valueType="num">
                                      <p:cBhvr>
                                        <p:cTn id="61" dur="600" decel="50000" fill="hold">
                                          <p:stCondLst>
                                            <p:cond delay="400"/>
                                          </p:stCondLst>
                                        </p:cTn>
                                        <p:tgtEl>
                                          <p:spTgt spid="308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600" decel="50000" fill="hold">
                                          <p:stCondLst>
                                            <p:cond delay="400"/>
                                          </p:stCondLst>
                                        </p:cTn>
                                        <p:tgtEl>
                                          <p:spTgt spid="308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50"/>
                                        </p:tgtEl>
                                        <p:attrNameLst>
                                          <p:attrName>style.visibility</p:attrName>
                                        </p:attrNameLst>
                                      </p:cBhvr>
                                      <p:to>
                                        <p:strVal val="visible"/>
                                      </p:to>
                                    </p:set>
                                    <p:animEffect transition="in" filter="wipe(down)">
                                      <p:cBhvr>
                                        <p:cTn id="67" dur="500"/>
                                        <p:tgtEl>
                                          <p:spTgt spid="2050"/>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down)">
                                      <p:cBhvr>
                                        <p:cTn id="70" dur="500"/>
                                        <p:tgtEl>
                                          <p:spTgt spid="29"/>
                                        </p:tgtEl>
                                      </p:cBhvr>
                                    </p:animEffect>
                                  </p:childTnLst>
                                </p:cTn>
                              </p:par>
                              <p:par>
                                <p:cTn id="71" presetID="54" presetClass="entr" presetSubtype="0" accel="100000" fill="hold" nodeType="withEffect">
                                  <p:stCondLst>
                                    <p:cond delay="0"/>
                                  </p:stCondLst>
                                  <p:childTnLst>
                                    <p:set>
                                      <p:cBhvr>
                                        <p:cTn id="72" dur="1" fill="hold">
                                          <p:stCondLst>
                                            <p:cond delay="0"/>
                                          </p:stCondLst>
                                        </p:cTn>
                                        <p:tgtEl>
                                          <p:spTgt spid="3090"/>
                                        </p:tgtEl>
                                        <p:attrNameLst>
                                          <p:attrName>style.visibility</p:attrName>
                                        </p:attrNameLst>
                                      </p:cBhvr>
                                      <p:to>
                                        <p:strVal val="visible"/>
                                      </p:to>
                                    </p:set>
                                    <p:anim calcmode="lin" valueType="num">
                                      <p:cBhvr>
                                        <p:cTn id="73" dur="500" fill="hold"/>
                                        <p:tgtEl>
                                          <p:spTgt spid="3090"/>
                                        </p:tgtEl>
                                        <p:attrNameLst>
                                          <p:attrName>ppt_w</p:attrName>
                                        </p:attrNameLst>
                                      </p:cBhvr>
                                      <p:tavLst>
                                        <p:tav tm="0">
                                          <p:val>
                                            <p:strVal val="#ppt_w*0.05"/>
                                          </p:val>
                                        </p:tav>
                                        <p:tav tm="100000">
                                          <p:val>
                                            <p:strVal val="#ppt_w"/>
                                          </p:val>
                                        </p:tav>
                                      </p:tavLst>
                                    </p:anim>
                                    <p:anim calcmode="lin" valueType="num">
                                      <p:cBhvr>
                                        <p:cTn id="74" dur="500" fill="hold"/>
                                        <p:tgtEl>
                                          <p:spTgt spid="3090"/>
                                        </p:tgtEl>
                                        <p:attrNameLst>
                                          <p:attrName>ppt_h</p:attrName>
                                        </p:attrNameLst>
                                      </p:cBhvr>
                                      <p:tavLst>
                                        <p:tav tm="0">
                                          <p:val>
                                            <p:strVal val="#ppt_h"/>
                                          </p:val>
                                        </p:tav>
                                        <p:tav tm="100000">
                                          <p:val>
                                            <p:strVal val="#ppt_h"/>
                                          </p:val>
                                        </p:tav>
                                      </p:tavLst>
                                    </p:anim>
                                    <p:anim calcmode="lin" valueType="num">
                                      <p:cBhvr>
                                        <p:cTn id="75" dur="500" fill="hold"/>
                                        <p:tgtEl>
                                          <p:spTgt spid="3090"/>
                                        </p:tgtEl>
                                        <p:attrNameLst>
                                          <p:attrName>ppt_x</p:attrName>
                                        </p:attrNameLst>
                                      </p:cBhvr>
                                      <p:tavLst>
                                        <p:tav tm="0">
                                          <p:val>
                                            <p:strVal val="#ppt_x-.2"/>
                                          </p:val>
                                        </p:tav>
                                        <p:tav tm="100000">
                                          <p:val>
                                            <p:strVal val="#ppt_x"/>
                                          </p:val>
                                        </p:tav>
                                      </p:tavLst>
                                    </p:anim>
                                    <p:anim calcmode="lin" valueType="num">
                                      <p:cBhvr>
                                        <p:cTn id="76" dur="500" fill="hold"/>
                                        <p:tgtEl>
                                          <p:spTgt spid="3090"/>
                                        </p:tgtEl>
                                        <p:attrNameLst>
                                          <p:attrName>ppt_y</p:attrName>
                                        </p:attrNameLst>
                                      </p:cBhvr>
                                      <p:tavLst>
                                        <p:tav tm="0">
                                          <p:val>
                                            <p:strVal val="#ppt_y"/>
                                          </p:val>
                                        </p:tav>
                                        <p:tav tm="100000">
                                          <p:val>
                                            <p:strVal val="#ppt_y"/>
                                          </p:val>
                                        </p:tav>
                                      </p:tavLst>
                                    </p:anim>
                                    <p:animEffect transition="in" filter="fade">
                                      <p:cBhvr>
                                        <p:cTn id="77" dur="500"/>
                                        <p:tgtEl>
                                          <p:spTgt spid="3090"/>
                                        </p:tgtEl>
                                      </p:cBhvr>
                                    </p:animEffect>
                                  </p:childTnLst>
                                </p:cTn>
                              </p:par>
                              <p:par>
                                <p:cTn id="78" presetID="54" presetClass="entr" presetSubtype="0" accel="100000" fill="hold" nodeType="with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p:cTn id="80" dur="500" fill="hold"/>
                                        <p:tgtEl>
                                          <p:spTgt spid="31"/>
                                        </p:tgtEl>
                                        <p:attrNameLst>
                                          <p:attrName>ppt_w</p:attrName>
                                        </p:attrNameLst>
                                      </p:cBhvr>
                                      <p:tavLst>
                                        <p:tav tm="0">
                                          <p:val>
                                            <p:strVal val="#ppt_w*0.05"/>
                                          </p:val>
                                        </p:tav>
                                        <p:tav tm="100000">
                                          <p:val>
                                            <p:strVal val="#ppt_w"/>
                                          </p:val>
                                        </p:tav>
                                      </p:tavLst>
                                    </p:anim>
                                    <p:anim calcmode="lin" valueType="num">
                                      <p:cBhvr>
                                        <p:cTn id="81" dur="500" fill="hold"/>
                                        <p:tgtEl>
                                          <p:spTgt spid="31"/>
                                        </p:tgtEl>
                                        <p:attrNameLst>
                                          <p:attrName>ppt_h</p:attrName>
                                        </p:attrNameLst>
                                      </p:cBhvr>
                                      <p:tavLst>
                                        <p:tav tm="0">
                                          <p:val>
                                            <p:strVal val="#ppt_h"/>
                                          </p:val>
                                        </p:tav>
                                        <p:tav tm="100000">
                                          <p:val>
                                            <p:strVal val="#ppt_h"/>
                                          </p:val>
                                        </p:tav>
                                      </p:tavLst>
                                    </p:anim>
                                    <p:anim calcmode="lin" valueType="num">
                                      <p:cBhvr>
                                        <p:cTn id="82" dur="500" fill="hold"/>
                                        <p:tgtEl>
                                          <p:spTgt spid="31"/>
                                        </p:tgtEl>
                                        <p:attrNameLst>
                                          <p:attrName>ppt_x</p:attrName>
                                        </p:attrNameLst>
                                      </p:cBhvr>
                                      <p:tavLst>
                                        <p:tav tm="0">
                                          <p:val>
                                            <p:strVal val="#ppt_x-.2"/>
                                          </p:val>
                                        </p:tav>
                                        <p:tav tm="100000">
                                          <p:val>
                                            <p:strVal val="#ppt_x"/>
                                          </p:val>
                                        </p:tav>
                                      </p:tavLst>
                                    </p:anim>
                                    <p:anim calcmode="lin" valueType="num">
                                      <p:cBhvr>
                                        <p:cTn id="83" dur="500" fill="hold"/>
                                        <p:tgtEl>
                                          <p:spTgt spid="31"/>
                                        </p:tgtEl>
                                        <p:attrNameLst>
                                          <p:attrName>ppt_y</p:attrName>
                                        </p:attrNameLst>
                                      </p:cBhvr>
                                      <p:tavLst>
                                        <p:tav tm="0">
                                          <p:val>
                                            <p:strVal val="#ppt_y"/>
                                          </p:val>
                                        </p:tav>
                                        <p:tav tm="100000">
                                          <p:val>
                                            <p:strVal val="#ppt_y"/>
                                          </p:val>
                                        </p:tav>
                                      </p:tavLst>
                                    </p:anim>
                                    <p:animEffect transition="in" filter="fade">
                                      <p:cBhvr>
                                        <p:cTn id="84" dur="500"/>
                                        <p:tgtEl>
                                          <p:spTgt spid="31"/>
                                        </p:tgtEl>
                                      </p:cBhvr>
                                    </p:animEffect>
                                  </p:childTnLst>
                                </p:cTn>
                              </p:par>
                              <p:par>
                                <p:cTn id="85" presetID="54" presetClass="entr" presetSubtype="0" accel="100000"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500" fill="hold"/>
                                        <p:tgtEl>
                                          <p:spTgt spid="32"/>
                                        </p:tgtEl>
                                        <p:attrNameLst>
                                          <p:attrName>ppt_w</p:attrName>
                                        </p:attrNameLst>
                                      </p:cBhvr>
                                      <p:tavLst>
                                        <p:tav tm="0">
                                          <p:val>
                                            <p:strVal val="#ppt_w*0.05"/>
                                          </p:val>
                                        </p:tav>
                                        <p:tav tm="100000">
                                          <p:val>
                                            <p:strVal val="#ppt_w"/>
                                          </p:val>
                                        </p:tav>
                                      </p:tavLst>
                                    </p:anim>
                                    <p:anim calcmode="lin" valueType="num">
                                      <p:cBhvr>
                                        <p:cTn id="88" dur="500" fill="hold"/>
                                        <p:tgtEl>
                                          <p:spTgt spid="32"/>
                                        </p:tgtEl>
                                        <p:attrNameLst>
                                          <p:attrName>ppt_h</p:attrName>
                                        </p:attrNameLst>
                                      </p:cBhvr>
                                      <p:tavLst>
                                        <p:tav tm="0">
                                          <p:val>
                                            <p:strVal val="#ppt_h"/>
                                          </p:val>
                                        </p:tav>
                                        <p:tav tm="100000">
                                          <p:val>
                                            <p:strVal val="#ppt_h"/>
                                          </p:val>
                                        </p:tav>
                                      </p:tavLst>
                                    </p:anim>
                                    <p:anim calcmode="lin" valueType="num">
                                      <p:cBhvr>
                                        <p:cTn id="89" dur="500" fill="hold"/>
                                        <p:tgtEl>
                                          <p:spTgt spid="32"/>
                                        </p:tgtEl>
                                        <p:attrNameLst>
                                          <p:attrName>ppt_x</p:attrName>
                                        </p:attrNameLst>
                                      </p:cBhvr>
                                      <p:tavLst>
                                        <p:tav tm="0">
                                          <p:val>
                                            <p:strVal val="#ppt_x-.2"/>
                                          </p:val>
                                        </p:tav>
                                        <p:tav tm="100000">
                                          <p:val>
                                            <p:strVal val="#ppt_x"/>
                                          </p:val>
                                        </p:tav>
                                      </p:tavLst>
                                    </p:anim>
                                    <p:anim calcmode="lin" valueType="num">
                                      <p:cBhvr>
                                        <p:cTn id="90" dur="500" fill="hold"/>
                                        <p:tgtEl>
                                          <p:spTgt spid="32"/>
                                        </p:tgtEl>
                                        <p:attrNameLst>
                                          <p:attrName>ppt_y</p:attrName>
                                        </p:attrNameLst>
                                      </p:cBhvr>
                                      <p:tavLst>
                                        <p:tav tm="0">
                                          <p:val>
                                            <p:strVal val="#ppt_y"/>
                                          </p:val>
                                        </p:tav>
                                        <p:tav tm="100000">
                                          <p:val>
                                            <p:strVal val="#ppt_y"/>
                                          </p:val>
                                        </p:tav>
                                      </p:tavLst>
                                    </p:anim>
                                    <p:animEffect transition="in" filter="fade">
                                      <p:cBhvr>
                                        <p:cTn id="91" dur="500"/>
                                        <p:tgtEl>
                                          <p:spTgt spid="32"/>
                                        </p:tgtEl>
                                      </p:cBhvr>
                                    </p:animEffect>
                                  </p:childTnLst>
                                </p:cTn>
                              </p:par>
                            </p:childTnLst>
                          </p:cTn>
                        </p:par>
                      </p:childTnLst>
                    </p:cTn>
                  </p:par>
                  <p:par>
                    <p:cTn id="92" fill="hold">
                      <p:stCondLst>
                        <p:cond delay="indefinite"/>
                      </p:stCondLst>
                      <p:childTnLst>
                        <p:par>
                          <p:cTn id="93" fill="hold">
                            <p:stCondLst>
                              <p:cond delay="0"/>
                            </p:stCondLst>
                            <p:childTnLst>
                              <p:par>
                                <p:cTn id="94" presetID="8" presetClass="entr" presetSubtype="16" fill="hold" nodeType="clickEffect">
                                  <p:stCondLst>
                                    <p:cond delay="0"/>
                                  </p:stCondLst>
                                  <p:childTnLst>
                                    <p:set>
                                      <p:cBhvr>
                                        <p:cTn id="95" dur="1" fill="hold">
                                          <p:stCondLst>
                                            <p:cond delay="0"/>
                                          </p:stCondLst>
                                        </p:cTn>
                                        <p:tgtEl>
                                          <p:spTgt spid="3093"/>
                                        </p:tgtEl>
                                        <p:attrNameLst>
                                          <p:attrName>style.visibility</p:attrName>
                                        </p:attrNameLst>
                                      </p:cBhvr>
                                      <p:to>
                                        <p:strVal val="visible"/>
                                      </p:to>
                                    </p:set>
                                    <p:animEffect transition="in" filter="diamond(in)">
                                      <p:cBhvr>
                                        <p:cTn id="96" dur="1000"/>
                                        <p:tgtEl>
                                          <p:spTgt spid="3093"/>
                                        </p:tgtEl>
                                      </p:cBhvr>
                                    </p:animEffect>
                                  </p:childTnLst>
                                </p:cTn>
                              </p:par>
                            </p:childTnLst>
                          </p:cTn>
                        </p:par>
                      </p:childTnLst>
                    </p:cTn>
                  </p:par>
                  <p:par>
                    <p:cTn id="97" fill="hold">
                      <p:stCondLst>
                        <p:cond delay="indefinite"/>
                      </p:stCondLst>
                      <p:childTnLst>
                        <p:par>
                          <p:cTn id="98" fill="hold">
                            <p:stCondLst>
                              <p:cond delay="0"/>
                            </p:stCondLst>
                            <p:childTnLst>
                              <p:par>
                                <p:cTn id="99" presetID="8" presetClass="entr" presetSubtype="16" fill="hold" nodeType="clickEffect">
                                  <p:stCondLst>
                                    <p:cond delay="0"/>
                                  </p:stCondLst>
                                  <p:childTnLst>
                                    <p:set>
                                      <p:cBhvr>
                                        <p:cTn id="100" dur="1" fill="hold">
                                          <p:stCondLst>
                                            <p:cond delay="0"/>
                                          </p:stCondLst>
                                        </p:cTn>
                                        <p:tgtEl>
                                          <p:spTgt spid="3091"/>
                                        </p:tgtEl>
                                        <p:attrNameLst>
                                          <p:attrName>style.visibility</p:attrName>
                                        </p:attrNameLst>
                                      </p:cBhvr>
                                      <p:to>
                                        <p:strVal val="visible"/>
                                      </p:to>
                                    </p:set>
                                    <p:animEffect transition="in" filter="diamond(in)">
                                      <p:cBhvr>
                                        <p:cTn id="101" dur="1000"/>
                                        <p:tgtEl>
                                          <p:spTgt spid="3091"/>
                                        </p:tgtEl>
                                      </p:cBhvr>
                                    </p:animEffec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nodeType="clickEffect">
                                  <p:stCondLst>
                                    <p:cond delay="0"/>
                                  </p:stCondLst>
                                  <p:childTnLst>
                                    <p:set>
                                      <p:cBhvr>
                                        <p:cTn id="105" dur="1" fill="hold">
                                          <p:stCondLst>
                                            <p:cond delay="0"/>
                                          </p:stCondLst>
                                        </p:cTn>
                                        <p:tgtEl>
                                          <p:spTgt spid="3092"/>
                                        </p:tgtEl>
                                        <p:attrNameLst>
                                          <p:attrName>style.visibility</p:attrName>
                                        </p:attrNameLst>
                                      </p:cBhvr>
                                      <p:to>
                                        <p:strVal val="visible"/>
                                      </p:to>
                                    </p:set>
                                    <p:animEffect transition="in" filter="diamond(in)">
                                      <p:cBhvr>
                                        <p:cTn id="106" dur="1000"/>
                                        <p:tgtEl>
                                          <p:spTgt spid="3092"/>
                                        </p:tgtEl>
                                      </p:cBhvr>
                                    </p:animEffect>
                                  </p:childTnLst>
                                </p:cTn>
                              </p:par>
                            </p:childTnLst>
                          </p:cTn>
                        </p:par>
                        <p:par>
                          <p:cTn id="107" fill="hold">
                            <p:stCondLst>
                              <p:cond delay="1000"/>
                            </p:stCondLst>
                            <p:childTnLst>
                              <p:par>
                                <p:cTn id="108" presetID="53" presetClass="entr" presetSubtype="0" fill="hold" nodeType="afterEffect">
                                  <p:stCondLst>
                                    <p:cond delay="0"/>
                                  </p:stCondLst>
                                  <p:childTnLst>
                                    <p:set>
                                      <p:cBhvr>
                                        <p:cTn id="109" dur="1" fill="hold">
                                          <p:stCondLst>
                                            <p:cond delay="0"/>
                                          </p:stCondLst>
                                        </p:cTn>
                                        <p:tgtEl>
                                          <p:spTgt spid="3081"/>
                                        </p:tgtEl>
                                        <p:attrNameLst>
                                          <p:attrName>style.visibility</p:attrName>
                                        </p:attrNameLst>
                                      </p:cBhvr>
                                      <p:to>
                                        <p:strVal val="visible"/>
                                      </p:to>
                                    </p:set>
                                    <p:anim calcmode="lin" valueType="num">
                                      <p:cBhvr>
                                        <p:cTn id="110" dur="500" fill="hold"/>
                                        <p:tgtEl>
                                          <p:spTgt spid="3081"/>
                                        </p:tgtEl>
                                        <p:attrNameLst>
                                          <p:attrName>ppt_w</p:attrName>
                                        </p:attrNameLst>
                                      </p:cBhvr>
                                      <p:tavLst>
                                        <p:tav tm="0">
                                          <p:val>
                                            <p:fltVal val="0"/>
                                          </p:val>
                                        </p:tav>
                                        <p:tav tm="100000">
                                          <p:val>
                                            <p:strVal val="#ppt_w"/>
                                          </p:val>
                                        </p:tav>
                                      </p:tavLst>
                                    </p:anim>
                                    <p:anim calcmode="lin" valueType="num">
                                      <p:cBhvr>
                                        <p:cTn id="111" dur="500" fill="hold"/>
                                        <p:tgtEl>
                                          <p:spTgt spid="3081"/>
                                        </p:tgtEl>
                                        <p:attrNameLst>
                                          <p:attrName>ppt_h</p:attrName>
                                        </p:attrNameLst>
                                      </p:cBhvr>
                                      <p:tavLst>
                                        <p:tav tm="0">
                                          <p:val>
                                            <p:fltVal val="0"/>
                                          </p:val>
                                        </p:tav>
                                        <p:tav tm="100000">
                                          <p:val>
                                            <p:strVal val="#ppt_h"/>
                                          </p:val>
                                        </p:tav>
                                      </p:tavLst>
                                    </p:anim>
                                    <p:animEffect transition="in" filter="fade">
                                      <p:cBhvr>
                                        <p:cTn id="112" dur="500"/>
                                        <p:tgtEl>
                                          <p:spTgt spid="3081"/>
                                        </p:tgtEl>
                                      </p:cBhvr>
                                    </p:animEffect>
                                  </p:childTnLst>
                                </p:cTn>
                              </p:par>
                              <p:par>
                                <p:cTn id="113" presetID="53" presetClass="entr" presetSubtype="0" fill="hold" grpId="0" nodeType="withEffect">
                                  <p:stCondLst>
                                    <p:cond delay="0"/>
                                  </p:stCondLst>
                                  <p:childTnLst>
                                    <p:set>
                                      <p:cBhvr>
                                        <p:cTn id="114" dur="1" fill="hold">
                                          <p:stCondLst>
                                            <p:cond delay="0"/>
                                          </p:stCondLst>
                                        </p:cTn>
                                        <p:tgtEl>
                                          <p:spTgt spid="14"/>
                                        </p:tgtEl>
                                        <p:attrNameLst>
                                          <p:attrName>style.visibility</p:attrName>
                                        </p:attrNameLst>
                                      </p:cBhvr>
                                      <p:to>
                                        <p:strVal val="visible"/>
                                      </p:to>
                                    </p:set>
                                    <p:anim calcmode="lin" valueType="num">
                                      <p:cBhvr>
                                        <p:cTn id="115" dur="500" fill="hold"/>
                                        <p:tgtEl>
                                          <p:spTgt spid="14"/>
                                        </p:tgtEl>
                                        <p:attrNameLst>
                                          <p:attrName>ppt_w</p:attrName>
                                        </p:attrNameLst>
                                      </p:cBhvr>
                                      <p:tavLst>
                                        <p:tav tm="0">
                                          <p:val>
                                            <p:fltVal val="0"/>
                                          </p:val>
                                        </p:tav>
                                        <p:tav tm="100000">
                                          <p:val>
                                            <p:strVal val="#ppt_w"/>
                                          </p:val>
                                        </p:tav>
                                      </p:tavLst>
                                    </p:anim>
                                    <p:anim calcmode="lin" valueType="num">
                                      <p:cBhvr>
                                        <p:cTn id="116" dur="500" fill="hold"/>
                                        <p:tgtEl>
                                          <p:spTgt spid="14"/>
                                        </p:tgtEl>
                                        <p:attrNameLst>
                                          <p:attrName>ppt_h</p:attrName>
                                        </p:attrNameLst>
                                      </p:cBhvr>
                                      <p:tavLst>
                                        <p:tav tm="0">
                                          <p:val>
                                            <p:fltVal val="0"/>
                                          </p:val>
                                        </p:tav>
                                        <p:tav tm="100000">
                                          <p:val>
                                            <p:strVal val="#ppt_h"/>
                                          </p:val>
                                        </p:tav>
                                      </p:tavLst>
                                    </p:anim>
                                    <p:animEffect transition="in" filter="fade">
                                      <p:cBhvr>
                                        <p:cTn id="117" dur="500"/>
                                        <p:tgtEl>
                                          <p:spTgt spid="14"/>
                                        </p:tgtEl>
                                      </p:cBhvr>
                                    </p:animEffect>
                                  </p:childTnLst>
                                </p:cTn>
                              </p:par>
                              <p:par>
                                <p:cTn id="118" presetID="22" presetClass="entr" presetSubtype="4" fill="hold" nodeType="withEffect">
                                  <p:stCondLst>
                                    <p:cond delay="0"/>
                                  </p:stCondLst>
                                  <p:childTnLst>
                                    <p:set>
                                      <p:cBhvr>
                                        <p:cTn id="119" dur="1" fill="hold">
                                          <p:stCondLst>
                                            <p:cond delay="0"/>
                                          </p:stCondLst>
                                        </p:cTn>
                                        <p:tgtEl>
                                          <p:spTgt spid="3079"/>
                                        </p:tgtEl>
                                        <p:attrNameLst>
                                          <p:attrName>style.visibility</p:attrName>
                                        </p:attrNameLst>
                                      </p:cBhvr>
                                      <p:to>
                                        <p:strVal val="visible"/>
                                      </p:to>
                                    </p:set>
                                    <p:animEffect transition="in" filter="wipe(down)">
                                      <p:cBhvr>
                                        <p:cTn id="120" dur="500"/>
                                        <p:tgtEl>
                                          <p:spTgt spid="3079"/>
                                        </p:tgtEl>
                                      </p:cBhvr>
                                    </p:animEffect>
                                  </p:childTnLst>
                                </p:cTn>
                              </p:par>
                              <p:par>
                                <p:cTn id="121" presetID="22" presetClass="entr" presetSubtype="4" fill="hold" nodeType="withEffect">
                                  <p:stCondLst>
                                    <p:cond delay="0"/>
                                  </p:stCondLst>
                                  <p:childTnLst>
                                    <p:set>
                                      <p:cBhvr>
                                        <p:cTn id="122" dur="1" fill="hold">
                                          <p:stCondLst>
                                            <p:cond delay="0"/>
                                          </p:stCondLst>
                                        </p:cTn>
                                        <p:tgtEl>
                                          <p:spTgt spid="15"/>
                                        </p:tgtEl>
                                        <p:attrNameLst>
                                          <p:attrName>style.visibility</p:attrName>
                                        </p:attrNameLst>
                                      </p:cBhvr>
                                      <p:to>
                                        <p:strVal val="visible"/>
                                      </p:to>
                                    </p:set>
                                    <p:animEffect transition="in" filter="wipe(down)">
                                      <p:cBhvr>
                                        <p:cTn id="123" dur="500"/>
                                        <p:tgtEl>
                                          <p:spTgt spid="15"/>
                                        </p:tgtEl>
                                      </p:cBhvr>
                                    </p:animEffect>
                                  </p:childTnLst>
                                </p:cTn>
                              </p:par>
                              <p:par>
                                <p:cTn id="124" presetID="22" presetClass="entr" presetSubtype="4" fill="hold" nodeType="withEffect">
                                  <p:stCondLst>
                                    <p:cond delay="0"/>
                                  </p:stCondLst>
                                  <p:childTnLst>
                                    <p:set>
                                      <p:cBhvr>
                                        <p:cTn id="125" dur="1" fill="hold">
                                          <p:stCondLst>
                                            <p:cond delay="0"/>
                                          </p:stCondLst>
                                        </p:cTn>
                                        <p:tgtEl>
                                          <p:spTgt spid="16"/>
                                        </p:tgtEl>
                                        <p:attrNameLst>
                                          <p:attrName>style.visibility</p:attrName>
                                        </p:attrNameLst>
                                      </p:cBhvr>
                                      <p:to>
                                        <p:strVal val="visible"/>
                                      </p:to>
                                    </p:set>
                                    <p:animEffect transition="in" filter="wipe(down)">
                                      <p:cBhvr>
                                        <p:cTn id="126" dur="500"/>
                                        <p:tgtEl>
                                          <p:spTgt spid="16"/>
                                        </p:tgtEl>
                                      </p:cBhvr>
                                    </p:animEffect>
                                  </p:childTnLst>
                                </p:cTn>
                              </p:par>
                              <p:par>
                                <p:cTn id="127" presetID="22" presetClass="entr" presetSubtype="4" fill="hold" nodeType="withEffect">
                                  <p:stCondLst>
                                    <p:cond delay="0"/>
                                  </p:stCondLst>
                                  <p:childTnLst>
                                    <p:set>
                                      <p:cBhvr>
                                        <p:cTn id="128" dur="1" fill="hold">
                                          <p:stCondLst>
                                            <p:cond delay="0"/>
                                          </p:stCondLst>
                                        </p:cTn>
                                        <p:tgtEl>
                                          <p:spTgt spid="17"/>
                                        </p:tgtEl>
                                        <p:attrNameLst>
                                          <p:attrName>style.visibility</p:attrName>
                                        </p:attrNameLst>
                                      </p:cBhvr>
                                      <p:to>
                                        <p:strVal val="visible"/>
                                      </p:to>
                                    </p:set>
                                    <p:animEffect transition="in" filter="wipe(down)">
                                      <p:cBhvr>
                                        <p:cTn id="129" dur="500"/>
                                        <p:tgtEl>
                                          <p:spTgt spid="17"/>
                                        </p:tgtEl>
                                      </p:cBhvr>
                                    </p:animEffect>
                                  </p:childTnLst>
                                </p:cTn>
                              </p:par>
                              <p:par>
                                <p:cTn id="130" presetID="22" presetClass="entr" presetSubtype="4" fill="hold" nodeType="withEffect">
                                  <p:stCondLst>
                                    <p:cond delay="0"/>
                                  </p:stCondLst>
                                  <p:childTnLst>
                                    <p:set>
                                      <p:cBhvr>
                                        <p:cTn id="131" dur="1" fill="hold">
                                          <p:stCondLst>
                                            <p:cond delay="0"/>
                                          </p:stCondLst>
                                        </p:cTn>
                                        <p:tgtEl>
                                          <p:spTgt spid="18"/>
                                        </p:tgtEl>
                                        <p:attrNameLst>
                                          <p:attrName>style.visibility</p:attrName>
                                        </p:attrNameLst>
                                      </p:cBhvr>
                                      <p:to>
                                        <p:strVal val="visible"/>
                                      </p:to>
                                    </p:set>
                                    <p:animEffect transition="in" filter="wipe(down)">
                                      <p:cBhvr>
                                        <p:cTn id="132" dur="500"/>
                                        <p:tgtEl>
                                          <p:spTgt spid="18"/>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ntr" presetSubtype="0" fill="hold" nodeType="clickEffect">
                                  <p:stCondLst>
                                    <p:cond delay="0"/>
                                  </p:stCondLst>
                                  <p:childTnLst>
                                    <p:set>
                                      <p:cBhvr>
                                        <p:cTn id="136" dur="1" fill="hold">
                                          <p:stCondLst>
                                            <p:cond delay="0"/>
                                          </p:stCondLst>
                                        </p:cTn>
                                        <p:tgtEl>
                                          <p:spTgt spid="3082"/>
                                        </p:tgtEl>
                                        <p:attrNameLst>
                                          <p:attrName>style.visibility</p:attrName>
                                        </p:attrNameLst>
                                      </p:cBhvr>
                                      <p:to>
                                        <p:strVal val="visible"/>
                                      </p:to>
                                    </p:set>
                                    <p:anim calcmode="lin" valueType="num">
                                      <p:cBhvr>
                                        <p:cTn id="137" dur="500" fill="hold"/>
                                        <p:tgtEl>
                                          <p:spTgt spid="3082"/>
                                        </p:tgtEl>
                                        <p:attrNameLst>
                                          <p:attrName>ppt_w</p:attrName>
                                        </p:attrNameLst>
                                      </p:cBhvr>
                                      <p:tavLst>
                                        <p:tav tm="0">
                                          <p:val>
                                            <p:fltVal val="0"/>
                                          </p:val>
                                        </p:tav>
                                        <p:tav tm="100000">
                                          <p:val>
                                            <p:strVal val="#ppt_w"/>
                                          </p:val>
                                        </p:tav>
                                      </p:tavLst>
                                    </p:anim>
                                    <p:anim calcmode="lin" valueType="num">
                                      <p:cBhvr>
                                        <p:cTn id="138" dur="500" fill="hold"/>
                                        <p:tgtEl>
                                          <p:spTgt spid="3082"/>
                                        </p:tgtEl>
                                        <p:attrNameLst>
                                          <p:attrName>ppt_h</p:attrName>
                                        </p:attrNameLst>
                                      </p:cBhvr>
                                      <p:tavLst>
                                        <p:tav tm="0">
                                          <p:val>
                                            <p:fltVal val="0"/>
                                          </p:val>
                                        </p:tav>
                                        <p:tav tm="100000">
                                          <p:val>
                                            <p:strVal val="#ppt_h"/>
                                          </p:val>
                                        </p:tav>
                                      </p:tavLst>
                                    </p:anim>
                                    <p:animEffect transition="in" filter="fade">
                                      <p:cBhvr>
                                        <p:cTn id="139" dur="500"/>
                                        <p:tgtEl>
                                          <p:spTgt spid="3082"/>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0" fill="hold" nodeType="clickEffect">
                                  <p:stCondLst>
                                    <p:cond delay="0"/>
                                  </p:stCondLst>
                                  <p:childTnLst>
                                    <p:set>
                                      <p:cBhvr>
                                        <p:cTn id="143" dur="1" fill="hold">
                                          <p:stCondLst>
                                            <p:cond delay="0"/>
                                          </p:stCondLst>
                                        </p:cTn>
                                        <p:tgtEl>
                                          <p:spTgt spid="3083"/>
                                        </p:tgtEl>
                                        <p:attrNameLst>
                                          <p:attrName>style.visibility</p:attrName>
                                        </p:attrNameLst>
                                      </p:cBhvr>
                                      <p:to>
                                        <p:strVal val="visible"/>
                                      </p:to>
                                    </p:set>
                                    <p:anim calcmode="lin" valueType="num">
                                      <p:cBhvr>
                                        <p:cTn id="144" dur="500" fill="hold"/>
                                        <p:tgtEl>
                                          <p:spTgt spid="3083"/>
                                        </p:tgtEl>
                                        <p:attrNameLst>
                                          <p:attrName>ppt_w</p:attrName>
                                        </p:attrNameLst>
                                      </p:cBhvr>
                                      <p:tavLst>
                                        <p:tav tm="0">
                                          <p:val>
                                            <p:fltVal val="0"/>
                                          </p:val>
                                        </p:tav>
                                        <p:tav tm="100000">
                                          <p:val>
                                            <p:strVal val="#ppt_w"/>
                                          </p:val>
                                        </p:tav>
                                      </p:tavLst>
                                    </p:anim>
                                    <p:anim calcmode="lin" valueType="num">
                                      <p:cBhvr>
                                        <p:cTn id="145" dur="500" fill="hold"/>
                                        <p:tgtEl>
                                          <p:spTgt spid="3083"/>
                                        </p:tgtEl>
                                        <p:attrNameLst>
                                          <p:attrName>ppt_h</p:attrName>
                                        </p:attrNameLst>
                                      </p:cBhvr>
                                      <p:tavLst>
                                        <p:tav tm="0">
                                          <p:val>
                                            <p:fltVal val="0"/>
                                          </p:val>
                                        </p:tav>
                                        <p:tav tm="100000">
                                          <p:val>
                                            <p:strVal val="#ppt_h"/>
                                          </p:val>
                                        </p:tav>
                                      </p:tavLst>
                                    </p:anim>
                                    <p:animEffect transition="in" filter="fade">
                                      <p:cBhvr>
                                        <p:cTn id="146" dur="500"/>
                                        <p:tgtEl>
                                          <p:spTgt spid="3083"/>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0" fill="hold" nodeType="clickEffect">
                                  <p:stCondLst>
                                    <p:cond delay="0"/>
                                  </p:stCondLst>
                                  <p:childTnLst>
                                    <p:set>
                                      <p:cBhvr>
                                        <p:cTn id="150" dur="1" fill="hold">
                                          <p:stCondLst>
                                            <p:cond delay="0"/>
                                          </p:stCondLst>
                                        </p:cTn>
                                        <p:tgtEl>
                                          <p:spTgt spid="3084"/>
                                        </p:tgtEl>
                                        <p:attrNameLst>
                                          <p:attrName>style.visibility</p:attrName>
                                        </p:attrNameLst>
                                      </p:cBhvr>
                                      <p:to>
                                        <p:strVal val="visible"/>
                                      </p:to>
                                    </p:set>
                                    <p:anim calcmode="lin" valueType="num">
                                      <p:cBhvr>
                                        <p:cTn id="151" dur="500" fill="hold"/>
                                        <p:tgtEl>
                                          <p:spTgt spid="3084"/>
                                        </p:tgtEl>
                                        <p:attrNameLst>
                                          <p:attrName>ppt_w</p:attrName>
                                        </p:attrNameLst>
                                      </p:cBhvr>
                                      <p:tavLst>
                                        <p:tav tm="0">
                                          <p:val>
                                            <p:fltVal val="0"/>
                                          </p:val>
                                        </p:tav>
                                        <p:tav tm="100000">
                                          <p:val>
                                            <p:strVal val="#ppt_w"/>
                                          </p:val>
                                        </p:tav>
                                      </p:tavLst>
                                    </p:anim>
                                    <p:anim calcmode="lin" valueType="num">
                                      <p:cBhvr>
                                        <p:cTn id="152" dur="500" fill="hold"/>
                                        <p:tgtEl>
                                          <p:spTgt spid="3084"/>
                                        </p:tgtEl>
                                        <p:attrNameLst>
                                          <p:attrName>ppt_h</p:attrName>
                                        </p:attrNameLst>
                                      </p:cBhvr>
                                      <p:tavLst>
                                        <p:tav tm="0">
                                          <p:val>
                                            <p:fltVal val="0"/>
                                          </p:val>
                                        </p:tav>
                                        <p:tav tm="100000">
                                          <p:val>
                                            <p:strVal val="#ppt_h"/>
                                          </p:val>
                                        </p:tav>
                                      </p:tavLst>
                                    </p:anim>
                                    <p:animEffect transition="in" filter="fade">
                                      <p:cBhvr>
                                        <p:cTn id="153" dur="500"/>
                                        <p:tgtEl>
                                          <p:spTgt spid="3084"/>
                                        </p:tgtEl>
                                      </p:cBhvr>
                                    </p:animEffect>
                                  </p:childTnLst>
                                </p:cTn>
                              </p:par>
                            </p:childTnLst>
                          </p:cTn>
                        </p:par>
                      </p:childTnLst>
                    </p:cTn>
                  </p:par>
                  <p:par>
                    <p:cTn id="154" fill="hold">
                      <p:stCondLst>
                        <p:cond delay="indefinite"/>
                      </p:stCondLst>
                      <p:childTnLst>
                        <p:par>
                          <p:cTn id="155" fill="hold">
                            <p:stCondLst>
                              <p:cond delay="0"/>
                            </p:stCondLst>
                            <p:childTnLst>
                              <p:par>
                                <p:cTn id="156" presetID="53" presetClass="entr" presetSubtype="0" fill="hold" nodeType="clickEffect">
                                  <p:stCondLst>
                                    <p:cond delay="0"/>
                                  </p:stCondLst>
                                  <p:childTnLst>
                                    <p:set>
                                      <p:cBhvr>
                                        <p:cTn id="157" dur="1" fill="hold">
                                          <p:stCondLst>
                                            <p:cond delay="0"/>
                                          </p:stCondLst>
                                        </p:cTn>
                                        <p:tgtEl>
                                          <p:spTgt spid="3085"/>
                                        </p:tgtEl>
                                        <p:attrNameLst>
                                          <p:attrName>style.visibility</p:attrName>
                                        </p:attrNameLst>
                                      </p:cBhvr>
                                      <p:to>
                                        <p:strVal val="visible"/>
                                      </p:to>
                                    </p:set>
                                    <p:anim calcmode="lin" valueType="num">
                                      <p:cBhvr>
                                        <p:cTn id="158" dur="500" fill="hold"/>
                                        <p:tgtEl>
                                          <p:spTgt spid="3085"/>
                                        </p:tgtEl>
                                        <p:attrNameLst>
                                          <p:attrName>ppt_w</p:attrName>
                                        </p:attrNameLst>
                                      </p:cBhvr>
                                      <p:tavLst>
                                        <p:tav tm="0">
                                          <p:val>
                                            <p:fltVal val="0"/>
                                          </p:val>
                                        </p:tav>
                                        <p:tav tm="100000">
                                          <p:val>
                                            <p:strVal val="#ppt_w"/>
                                          </p:val>
                                        </p:tav>
                                      </p:tavLst>
                                    </p:anim>
                                    <p:anim calcmode="lin" valueType="num">
                                      <p:cBhvr>
                                        <p:cTn id="159" dur="500" fill="hold"/>
                                        <p:tgtEl>
                                          <p:spTgt spid="3085"/>
                                        </p:tgtEl>
                                        <p:attrNameLst>
                                          <p:attrName>ppt_h</p:attrName>
                                        </p:attrNameLst>
                                      </p:cBhvr>
                                      <p:tavLst>
                                        <p:tav tm="0">
                                          <p:val>
                                            <p:fltVal val="0"/>
                                          </p:val>
                                        </p:tav>
                                        <p:tav tm="100000">
                                          <p:val>
                                            <p:strVal val="#ppt_h"/>
                                          </p:val>
                                        </p:tav>
                                      </p:tavLst>
                                    </p:anim>
                                    <p:animEffect transition="in" filter="fade">
                                      <p:cBhvr>
                                        <p:cTn id="160" dur="500"/>
                                        <p:tgtEl>
                                          <p:spTgt spid="3085"/>
                                        </p:tgtEl>
                                      </p:cBhvr>
                                    </p:animEffect>
                                  </p:childTnLst>
                                </p:cTn>
                              </p:par>
                            </p:childTnLst>
                          </p:cTn>
                        </p:par>
                      </p:childTnLst>
                    </p:cTn>
                  </p:par>
                  <p:par>
                    <p:cTn id="161" fill="hold">
                      <p:stCondLst>
                        <p:cond delay="indefinite"/>
                      </p:stCondLst>
                      <p:childTnLst>
                        <p:par>
                          <p:cTn id="162" fill="hold">
                            <p:stCondLst>
                              <p:cond delay="0"/>
                            </p:stCondLst>
                            <p:childTnLst>
                              <p:par>
                                <p:cTn id="163" presetID="53" presetClass="entr" presetSubtype="0" fill="hold" nodeType="clickEffect">
                                  <p:stCondLst>
                                    <p:cond delay="0"/>
                                  </p:stCondLst>
                                  <p:childTnLst>
                                    <p:set>
                                      <p:cBhvr>
                                        <p:cTn id="164" dur="1" fill="hold">
                                          <p:stCondLst>
                                            <p:cond delay="0"/>
                                          </p:stCondLst>
                                        </p:cTn>
                                        <p:tgtEl>
                                          <p:spTgt spid="3086"/>
                                        </p:tgtEl>
                                        <p:attrNameLst>
                                          <p:attrName>style.visibility</p:attrName>
                                        </p:attrNameLst>
                                      </p:cBhvr>
                                      <p:to>
                                        <p:strVal val="visible"/>
                                      </p:to>
                                    </p:set>
                                    <p:anim calcmode="lin" valueType="num">
                                      <p:cBhvr>
                                        <p:cTn id="165" dur="500" fill="hold"/>
                                        <p:tgtEl>
                                          <p:spTgt spid="3086"/>
                                        </p:tgtEl>
                                        <p:attrNameLst>
                                          <p:attrName>ppt_w</p:attrName>
                                        </p:attrNameLst>
                                      </p:cBhvr>
                                      <p:tavLst>
                                        <p:tav tm="0">
                                          <p:val>
                                            <p:fltVal val="0"/>
                                          </p:val>
                                        </p:tav>
                                        <p:tav tm="100000">
                                          <p:val>
                                            <p:strVal val="#ppt_w"/>
                                          </p:val>
                                        </p:tav>
                                      </p:tavLst>
                                    </p:anim>
                                    <p:anim calcmode="lin" valueType="num">
                                      <p:cBhvr>
                                        <p:cTn id="166" dur="500" fill="hold"/>
                                        <p:tgtEl>
                                          <p:spTgt spid="3086"/>
                                        </p:tgtEl>
                                        <p:attrNameLst>
                                          <p:attrName>ppt_h</p:attrName>
                                        </p:attrNameLst>
                                      </p:cBhvr>
                                      <p:tavLst>
                                        <p:tav tm="0">
                                          <p:val>
                                            <p:fltVal val="0"/>
                                          </p:val>
                                        </p:tav>
                                        <p:tav tm="100000">
                                          <p:val>
                                            <p:strVal val="#ppt_h"/>
                                          </p:val>
                                        </p:tav>
                                      </p:tavLst>
                                    </p:anim>
                                    <p:animEffect transition="in" filter="fade">
                                      <p:cBhvr>
                                        <p:cTn id="167"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3" grpId="0" animBg="1"/>
      <p:bldP spid="13" grpId="1" animBg="1"/>
      <p:bldP spid="14" grpId="0" animBg="1"/>
      <p:bldP spid="29" grpId="0" animBg="1"/>
      <p:bldP spid="46" grpId="0" animBg="1"/>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57620" y="357166"/>
            <a:ext cx="2371162" cy="769441"/>
          </a:xfrm>
          <a:prstGeom prst="rect">
            <a:avLst/>
          </a:prstGeom>
        </p:spPr>
        <p:txBody>
          <a:bodyPr wrap="none">
            <a:spAutoFit/>
          </a:bodyPr>
          <a:lstStyle/>
          <a:p>
            <a:r>
              <a:rPr lang="ru-RU" sz="4400" dirty="0" smtClean="0">
                <a:solidFill>
                  <a:srgbClr val="00B050"/>
                </a:solidFill>
                <a:latin typeface="Book Antiqua" pitchFamily="18" charset="0"/>
              </a:rPr>
              <a:t>Задание</a:t>
            </a:r>
            <a:endParaRPr lang="ru-RU" sz="4400" dirty="0"/>
          </a:p>
        </p:txBody>
      </p:sp>
      <p:sp>
        <p:nvSpPr>
          <p:cNvPr id="3" name="Прямоугольник 2"/>
          <p:cNvSpPr/>
          <p:nvPr/>
        </p:nvSpPr>
        <p:spPr>
          <a:xfrm>
            <a:off x="857224" y="1071546"/>
            <a:ext cx="7572428" cy="830997"/>
          </a:xfrm>
          <a:prstGeom prst="rect">
            <a:avLst/>
          </a:prstGeom>
        </p:spPr>
        <p:txBody>
          <a:bodyPr wrap="square">
            <a:spAutoFit/>
          </a:bodyPr>
          <a:lstStyle/>
          <a:p>
            <a:r>
              <a:rPr lang="ru-RU" sz="2400" b="1" u="sng" dirty="0" smtClean="0">
                <a:latin typeface="Book Antiqua" pitchFamily="18" charset="0"/>
              </a:rPr>
              <a:t>1.Одежда, которая держится на талии (поясе), называют </a:t>
            </a:r>
            <a:endParaRPr lang="ru-RU" sz="2400" b="1" u="sng" dirty="0"/>
          </a:p>
        </p:txBody>
      </p:sp>
      <p:sp>
        <p:nvSpPr>
          <p:cNvPr id="4" name="Прямоугольник 3"/>
          <p:cNvSpPr/>
          <p:nvPr/>
        </p:nvSpPr>
        <p:spPr>
          <a:xfrm>
            <a:off x="4000496" y="1785926"/>
            <a:ext cx="1527982" cy="461665"/>
          </a:xfrm>
          <a:prstGeom prst="rect">
            <a:avLst/>
          </a:prstGeom>
        </p:spPr>
        <p:txBody>
          <a:bodyPr wrap="none">
            <a:spAutoFit/>
          </a:bodyPr>
          <a:lstStyle/>
          <a:p>
            <a:r>
              <a:rPr lang="ru-RU" sz="2400" b="1" dirty="0" smtClean="0">
                <a:solidFill>
                  <a:srgbClr val="7030A0"/>
                </a:solidFill>
                <a:latin typeface="Book Antiqua" pitchFamily="18" charset="0"/>
              </a:rPr>
              <a:t>поясной.</a:t>
            </a:r>
            <a:endParaRPr lang="ru-RU" sz="2400" b="1" dirty="0"/>
          </a:p>
        </p:txBody>
      </p:sp>
      <p:sp>
        <p:nvSpPr>
          <p:cNvPr id="5" name="Прямоугольник 4"/>
          <p:cNvSpPr/>
          <p:nvPr/>
        </p:nvSpPr>
        <p:spPr>
          <a:xfrm>
            <a:off x="1000100" y="2428868"/>
            <a:ext cx="2778325" cy="461665"/>
          </a:xfrm>
          <a:prstGeom prst="rect">
            <a:avLst/>
          </a:prstGeom>
        </p:spPr>
        <p:txBody>
          <a:bodyPr wrap="none">
            <a:spAutoFit/>
          </a:bodyPr>
          <a:lstStyle/>
          <a:p>
            <a:r>
              <a:rPr lang="ru-RU" sz="2400" b="1" dirty="0" smtClean="0">
                <a:latin typeface="Book Antiqua" pitchFamily="18" charset="0"/>
              </a:rPr>
              <a:t>К ней относятся: </a:t>
            </a:r>
            <a:endParaRPr lang="ru-RU" sz="2400" b="1" dirty="0"/>
          </a:p>
        </p:txBody>
      </p:sp>
      <p:sp>
        <p:nvSpPr>
          <p:cNvPr id="6" name="Прямоугольник 5"/>
          <p:cNvSpPr/>
          <p:nvPr/>
        </p:nvSpPr>
        <p:spPr>
          <a:xfrm>
            <a:off x="3857620" y="2428868"/>
            <a:ext cx="4746812" cy="461665"/>
          </a:xfrm>
          <a:prstGeom prst="rect">
            <a:avLst/>
          </a:prstGeom>
        </p:spPr>
        <p:txBody>
          <a:bodyPr wrap="none">
            <a:spAutoFit/>
          </a:bodyPr>
          <a:lstStyle/>
          <a:p>
            <a:r>
              <a:rPr lang="ru-RU" sz="2400" b="1" dirty="0" smtClean="0">
                <a:solidFill>
                  <a:srgbClr val="7030A0"/>
                </a:solidFill>
                <a:latin typeface="Book Antiqua" pitchFamily="18" charset="0"/>
              </a:rPr>
              <a:t>юбки, брюки, шорты, фартук.</a:t>
            </a:r>
            <a:endParaRPr lang="ru-RU" sz="2400" b="1" dirty="0"/>
          </a:p>
        </p:txBody>
      </p:sp>
      <p:sp>
        <p:nvSpPr>
          <p:cNvPr id="7" name="Прямоугольник 6"/>
          <p:cNvSpPr/>
          <p:nvPr/>
        </p:nvSpPr>
        <p:spPr>
          <a:xfrm>
            <a:off x="1000100" y="3429000"/>
            <a:ext cx="7715304" cy="461665"/>
          </a:xfrm>
          <a:prstGeom prst="rect">
            <a:avLst/>
          </a:prstGeom>
        </p:spPr>
        <p:txBody>
          <a:bodyPr wrap="square">
            <a:spAutoFit/>
          </a:bodyPr>
          <a:lstStyle/>
          <a:p>
            <a:r>
              <a:rPr lang="ru-RU" sz="2400" b="1" u="sng" dirty="0" smtClean="0">
                <a:latin typeface="Book Antiqua" pitchFamily="18" charset="0"/>
              </a:rPr>
              <a:t>2.Одежда, которая держится на плечах, называют </a:t>
            </a:r>
            <a:endParaRPr lang="ru-RU" sz="2400" b="1" u="sng" dirty="0"/>
          </a:p>
        </p:txBody>
      </p:sp>
      <p:sp>
        <p:nvSpPr>
          <p:cNvPr id="8" name="Прямоугольник 7"/>
          <p:cNvSpPr/>
          <p:nvPr/>
        </p:nvSpPr>
        <p:spPr>
          <a:xfrm>
            <a:off x="4000496" y="3929066"/>
            <a:ext cx="1701107" cy="461665"/>
          </a:xfrm>
          <a:prstGeom prst="rect">
            <a:avLst/>
          </a:prstGeom>
        </p:spPr>
        <p:txBody>
          <a:bodyPr wrap="none">
            <a:spAutoFit/>
          </a:bodyPr>
          <a:lstStyle/>
          <a:p>
            <a:r>
              <a:rPr lang="ru-RU" sz="2400" b="1" dirty="0" smtClean="0">
                <a:solidFill>
                  <a:srgbClr val="7030A0"/>
                </a:solidFill>
                <a:latin typeface="Book Antiqua" pitchFamily="18" charset="0"/>
              </a:rPr>
              <a:t>плечевой.</a:t>
            </a:r>
            <a:endParaRPr lang="ru-RU" sz="2400" b="1" dirty="0"/>
          </a:p>
        </p:txBody>
      </p:sp>
      <p:sp>
        <p:nvSpPr>
          <p:cNvPr id="9" name="Прямоугольник 8"/>
          <p:cNvSpPr/>
          <p:nvPr/>
        </p:nvSpPr>
        <p:spPr>
          <a:xfrm>
            <a:off x="1142976" y="4429132"/>
            <a:ext cx="2836033" cy="461665"/>
          </a:xfrm>
          <a:prstGeom prst="rect">
            <a:avLst/>
          </a:prstGeom>
        </p:spPr>
        <p:txBody>
          <a:bodyPr wrap="none">
            <a:spAutoFit/>
          </a:bodyPr>
          <a:lstStyle/>
          <a:p>
            <a:r>
              <a:rPr lang="ru-RU" dirty="0" smtClean="0">
                <a:latin typeface="Book Antiqua" pitchFamily="18" charset="0"/>
              </a:rPr>
              <a:t> </a:t>
            </a:r>
            <a:r>
              <a:rPr lang="ru-RU" sz="2400" b="1" dirty="0" smtClean="0">
                <a:latin typeface="Book Antiqua" pitchFamily="18" charset="0"/>
              </a:rPr>
              <a:t>К ней относятся: </a:t>
            </a:r>
            <a:endParaRPr lang="ru-RU" sz="2400" b="1" dirty="0"/>
          </a:p>
        </p:txBody>
      </p:sp>
      <p:sp>
        <p:nvSpPr>
          <p:cNvPr id="10" name="Прямоугольник 9"/>
          <p:cNvSpPr/>
          <p:nvPr/>
        </p:nvSpPr>
        <p:spPr>
          <a:xfrm>
            <a:off x="1000100" y="4929198"/>
            <a:ext cx="7929618" cy="830997"/>
          </a:xfrm>
          <a:prstGeom prst="rect">
            <a:avLst/>
          </a:prstGeom>
        </p:spPr>
        <p:txBody>
          <a:bodyPr wrap="square">
            <a:spAutoFit/>
          </a:bodyPr>
          <a:lstStyle/>
          <a:p>
            <a:r>
              <a:rPr lang="ru-RU" sz="2400" b="1" dirty="0" smtClean="0">
                <a:solidFill>
                  <a:srgbClr val="7030A0"/>
                </a:solidFill>
                <a:latin typeface="Book Antiqua" pitchFamily="18" charset="0"/>
              </a:rPr>
              <a:t>платья, блузки, сарафаны, жилеты, пальто, плащи, куртки.</a:t>
            </a:r>
            <a:endParaRPr lang="ru-RU"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a:xfrm>
            <a:off x="622300" y="3194050"/>
            <a:ext cx="2687638" cy="2974975"/>
          </a:xfrm>
        </p:spPr>
      </p:pic>
      <p:pic>
        <p:nvPicPr>
          <p:cNvPr id="7" name="Заголовок 6"/>
          <p:cNvPicPr>
            <a:picLocks noGrp="1" noChangeArrowheads="1"/>
          </p:cNvPicPr>
          <p:nvPr>
            <p:ph type="title"/>
          </p:nvPr>
        </p:nvPicPr>
        <p:blipFill>
          <a:blip r:embed="rId3"/>
          <a:srcRect/>
          <a:stretch>
            <a:fillRect/>
          </a:stretch>
        </p:blipFill>
        <p:spPr bwMode="auto">
          <a:xfrm>
            <a:off x="79375" y="-334963"/>
            <a:ext cx="8978900" cy="4864101"/>
          </a:xfrm>
        </p:spPr>
      </p:pic>
      <p:pic>
        <p:nvPicPr>
          <p:cNvPr id="1027" name="Picture 3"/>
          <p:cNvPicPr>
            <a:picLocks noChangeAspect="1" noChangeArrowheads="1"/>
          </p:cNvPicPr>
          <p:nvPr/>
        </p:nvPicPr>
        <p:blipFill>
          <a:blip r:embed="rId4"/>
          <a:srcRect/>
          <a:stretch>
            <a:fillRect/>
          </a:stretch>
        </p:blipFill>
        <p:spPr bwMode="auto">
          <a:xfrm>
            <a:off x="3260725" y="1762125"/>
            <a:ext cx="2695575" cy="4406900"/>
          </a:xfrm>
          <a:prstGeom prst="rect">
            <a:avLst/>
          </a:prstGeom>
          <a:noFill/>
        </p:spPr>
      </p:pic>
      <p:pic>
        <p:nvPicPr>
          <p:cNvPr id="1028" name="Picture 4"/>
          <p:cNvPicPr>
            <a:picLocks noChangeAspect="1" noChangeArrowheads="1"/>
          </p:cNvPicPr>
          <p:nvPr/>
        </p:nvPicPr>
        <p:blipFill>
          <a:blip r:embed="rId5"/>
          <a:srcRect/>
          <a:stretch>
            <a:fillRect/>
          </a:stretch>
        </p:blipFill>
        <p:spPr bwMode="auto">
          <a:xfrm>
            <a:off x="6261100" y="974725"/>
            <a:ext cx="2620963" cy="5121275"/>
          </a:xfrm>
          <a:prstGeom prst="rect">
            <a:avLst/>
          </a:prstGeom>
          <a:noFill/>
        </p:spPr>
      </p:pic>
    </p:spTree>
    <p:extLst>
      <p:ext uri="{BB962C8B-B14F-4D97-AF65-F5344CB8AC3E}">
        <p14:creationId xmlns:p14="http://schemas.microsoft.com/office/powerpoint/2010/main" val="9769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childTnLst>
                                </p:cTn>
                              </p:par>
                            </p:childTnLst>
                          </p:cTn>
                        </p:par>
                        <p:par>
                          <p:cTn id="19" fill="hold">
                            <p:stCondLst>
                              <p:cond delay="2500"/>
                            </p:stCondLst>
                            <p:childTnLst>
                              <p:par>
                                <p:cTn id="20" presetID="5" presetClass="entr" presetSubtype="10" fill="hold" nodeType="after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checkerboard(across)">
                                      <p:cBhvr>
                                        <p:cTn id="22" dur="500"/>
                                        <p:tgtEl>
                                          <p:spTgt spid="1027"/>
                                        </p:tgtEl>
                                      </p:cBhvr>
                                    </p:animEffect>
                                  </p:childTnLst>
                                </p:cTn>
                              </p:par>
                            </p:childTnLst>
                          </p:cTn>
                        </p:par>
                        <p:par>
                          <p:cTn id="23" fill="hold">
                            <p:stCondLst>
                              <p:cond delay="3000"/>
                            </p:stCondLst>
                            <p:childTnLst>
                              <p:par>
                                <p:cTn id="24" presetID="18" presetClass="entr" presetSubtype="12" fill="hold" nodeType="after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strips(downLeft)">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60"/>
            <a:ext cx="8229600" cy="1143000"/>
          </a:xfrm>
        </p:spPr>
        <p:txBody>
          <a:bodyPr/>
          <a:lstStyle/>
          <a:p>
            <a:r>
              <a:rPr lang="ru-RU" dirty="0" smtClean="0">
                <a:solidFill>
                  <a:srgbClr val="00B050"/>
                </a:solidFill>
                <a:latin typeface="Book Antiqua" pitchFamily="18" charset="0"/>
              </a:rPr>
              <a:t>Покрой юбки</a:t>
            </a:r>
            <a:endParaRPr lang="ru-RU" dirty="0">
              <a:solidFill>
                <a:srgbClr val="00B050"/>
              </a:solidFill>
              <a:latin typeface="Book Antiqua" pitchFamily="18" charset="0"/>
            </a:endParaRPr>
          </a:p>
        </p:txBody>
      </p:sp>
      <p:pic>
        <p:nvPicPr>
          <p:cNvPr id="3" name="Picture 2"/>
          <p:cNvPicPr>
            <a:picLocks noChangeAspect="1" noChangeArrowheads="1"/>
          </p:cNvPicPr>
          <p:nvPr/>
        </p:nvPicPr>
        <p:blipFill>
          <a:blip r:embed="rId2" cstate="print"/>
          <a:srcRect l="74830" t="39686" r="14718" b="36312"/>
          <a:stretch>
            <a:fillRect/>
          </a:stretch>
        </p:blipFill>
        <p:spPr bwMode="auto">
          <a:xfrm>
            <a:off x="3214678" y="4214818"/>
            <a:ext cx="1161444" cy="2000264"/>
          </a:xfrm>
          <a:prstGeom prst="rect">
            <a:avLst/>
          </a:prstGeom>
          <a:noFill/>
          <a:ln w="9525">
            <a:noFill/>
            <a:miter lim="800000"/>
            <a:headEnd/>
            <a:tailEnd/>
          </a:ln>
          <a:effectLst/>
        </p:spPr>
      </p:pic>
      <p:pic>
        <p:nvPicPr>
          <p:cNvPr id="4" name="Picture 2"/>
          <p:cNvPicPr>
            <a:picLocks noChangeAspect="1" noChangeArrowheads="1"/>
          </p:cNvPicPr>
          <p:nvPr/>
        </p:nvPicPr>
        <p:blipFill>
          <a:blip r:embed="rId2" cstate="print"/>
          <a:srcRect l="45379" t="23218" r="40000" b="57768"/>
          <a:stretch>
            <a:fillRect/>
          </a:stretch>
        </p:blipFill>
        <p:spPr bwMode="auto">
          <a:xfrm>
            <a:off x="142844" y="1571612"/>
            <a:ext cx="1977551" cy="1928826"/>
          </a:xfrm>
          <a:prstGeom prst="rect">
            <a:avLst/>
          </a:prstGeom>
          <a:noFill/>
          <a:ln w="9525">
            <a:noFill/>
            <a:miter lim="800000"/>
            <a:headEnd/>
            <a:tailEnd/>
          </a:ln>
          <a:effectLst/>
        </p:spPr>
      </p:pic>
      <p:pic>
        <p:nvPicPr>
          <p:cNvPr id="6" name="Picture 7"/>
          <p:cNvPicPr>
            <a:picLocks noChangeAspect="1" noChangeArrowheads="1"/>
          </p:cNvPicPr>
          <p:nvPr/>
        </p:nvPicPr>
        <p:blipFill>
          <a:blip r:embed="rId3" cstate="print">
            <a:grayscl/>
            <a:lum bright="10000"/>
          </a:blip>
          <a:srcRect b="5857"/>
          <a:stretch>
            <a:fillRect/>
          </a:stretch>
        </p:blipFill>
        <p:spPr bwMode="auto">
          <a:xfrm>
            <a:off x="4572000" y="4071942"/>
            <a:ext cx="2009775" cy="2143140"/>
          </a:xfrm>
          <a:prstGeom prst="rect">
            <a:avLst/>
          </a:prstGeom>
          <a:noFill/>
          <a:ln w="9525">
            <a:noFill/>
            <a:miter lim="800000"/>
            <a:headEnd/>
            <a:tailEnd/>
          </a:ln>
          <a:effectLst/>
        </p:spPr>
      </p:pic>
      <p:pic>
        <p:nvPicPr>
          <p:cNvPr id="7" name="Picture 5"/>
          <p:cNvPicPr>
            <a:picLocks noChangeAspect="1" noChangeArrowheads="1"/>
          </p:cNvPicPr>
          <p:nvPr/>
        </p:nvPicPr>
        <p:blipFill>
          <a:blip r:embed="rId4" cstate="print"/>
          <a:srcRect t="10417" r="33050" b="6250"/>
          <a:stretch>
            <a:fillRect/>
          </a:stretch>
        </p:blipFill>
        <p:spPr bwMode="auto">
          <a:xfrm>
            <a:off x="2214546" y="1428736"/>
            <a:ext cx="2159214" cy="2214578"/>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7143750" y="1357298"/>
            <a:ext cx="2000250" cy="2286000"/>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srcRect l="15178" t="41028" r="70949" b="37392"/>
          <a:stretch>
            <a:fillRect/>
          </a:stretch>
        </p:blipFill>
        <p:spPr bwMode="auto">
          <a:xfrm>
            <a:off x="5643570" y="1571612"/>
            <a:ext cx="1714512" cy="2000265"/>
          </a:xfrm>
          <a:prstGeom prst="rect">
            <a:avLst/>
          </a:prstGeom>
          <a:noFill/>
          <a:ln w="9525">
            <a:noFill/>
            <a:miter lim="800000"/>
            <a:headEnd/>
            <a:tailEnd/>
          </a:ln>
          <a:effectLst/>
        </p:spPr>
      </p:pic>
      <p:sp>
        <p:nvSpPr>
          <p:cNvPr id="9" name="TextBox 8"/>
          <p:cNvSpPr txBox="1"/>
          <p:nvPr/>
        </p:nvSpPr>
        <p:spPr>
          <a:xfrm>
            <a:off x="571472" y="3786190"/>
            <a:ext cx="2357454" cy="408623"/>
          </a:xfrm>
          <a:prstGeom prst="roundRect">
            <a:avLst/>
          </a:prstGeom>
          <a:noFill/>
          <a:ln>
            <a:solidFill>
              <a:srgbClr val="92D050"/>
            </a:solidFill>
          </a:ln>
        </p:spPr>
        <p:txBody>
          <a:bodyPr wrap="square" rtlCol="0">
            <a:spAutoFit/>
          </a:bodyPr>
          <a:lstStyle/>
          <a:p>
            <a:pPr algn="ctr"/>
            <a:r>
              <a:rPr lang="ru-RU" b="1" dirty="0" err="1" smtClean="0">
                <a:latin typeface="Book Antiqua" pitchFamily="18" charset="0"/>
              </a:rPr>
              <a:t>Клешевая</a:t>
            </a:r>
            <a:r>
              <a:rPr lang="ru-RU" b="1" dirty="0" smtClean="0">
                <a:latin typeface="Book Antiqua" pitchFamily="18" charset="0"/>
              </a:rPr>
              <a:t> юбка</a:t>
            </a:r>
            <a:endParaRPr lang="ru-RU" b="1" dirty="0">
              <a:latin typeface="Book Antiqua" pitchFamily="18" charset="0"/>
            </a:endParaRPr>
          </a:p>
        </p:txBody>
      </p:sp>
      <p:sp>
        <p:nvSpPr>
          <p:cNvPr id="10" name="TextBox 9"/>
          <p:cNvSpPr txBox="1"/>
          <p:nvPr/>
        </p:nvSpPr>
        <p:spPr>
          <a:xfrm>
            <a:off x="3857620" y="6286520"/>
            <a:ext cx="2286016" cy="408623"/>
          </a:xfrm>
          <a:prstGeom prst="roundRect">
            <a:avLst/>
          </a:prstGeom>
          <a:noFill/>
          <a:ln>
            <a:solidFill>
              <a:srgbClr val="92D050"/>
            </a:solidFill>
          </a:ln>
        </p:spPr>
        <p:txBody>
          <a:bodyPr wrap="square" rtlCol="0">
            <a:spAutoFit/>
          </a:bodyPr>
          <a:lstStyle/>
          <a:p>
            <a:pPr algn="ctr"/>
            <a:r>
              <a:rPr lang="ru-RU" b="1" dirty="0" smtClean="0">
                <a:latin typeface="Book Antiqua" pitchFamily="18" charset="0"/>
              </a:rPr>
              <a:t>Прямая юбка</a:t>
            </a:r>
            <a:endParaRPr lang="ru-RU" b="1" dirty="0">
              <a:latin typeface="Book Antiqua" pitchFamily="18" charset="0"/>
            </a:endParaRPr>
          </a:p>
        </p:txBody>
      </p:sp>
      <p:sp>
        <p:nvSpPr>
          <p:cNvPr id="11" name="TextBox 10"/>
          <p:cNvSpPr txBox="1"/>
          <p:nvPr/>
        </p:nvSpPr>
        <p:spPr>
          <a:xfrm>
            <a:off x="6643702" y="3857628"/>
            <a:ext cx="2286016" cy="408623"/>
          </a:xfrm>
          <a:prstGeom prst="roundRect">
            <a:avLst/>
          </a:prstGeom>
          <a:noFill/>
          <a:ln>
            <a:solidFill>
              <a:srgbClr val="92D050"/>
            </a:solidFill>
          </a:ln>
        </p:spPr>
        <p:txBody>
          <a:bodyPr wrap="square" rtlCol="0">
            <a:spAutoFit/>
          </a:bodyPr>
          <a:lstStyle/>
          <a:p>
            <a:pPr algn="ctr"/>
            <a:r>
              <a:rPr lang="ru-RU" b="1" dirty="0" smtClean="0">
                <a:latin typeface="Book Antiqua" pitchFamily="18" charset="0"/>
              </a:rPr>
              <a:t>Клиньевая  юбка</a:t>
            </a:r>
            <a:endParaRPr lang="ru-RU" b="1" dirty="0">
              <a:latin typeface="Book Antiqua"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143372" y="1714488"/>
            <a:ext cx="4643470" cy="3857652"/>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57200" y="71422"/>
            <a:ext cx="8229600" cy="1143000"/>
          </a:xfrm>
        </p:spPr>
        <p:txBody>
          <a:bodyPr/>
          <a:lstStyle/>
          <a:p>
            <a:r>
              <a:rPr lang="ru-RU" dirty="0" err="1" smtClean="0">
                <a:solidFill>
                  <a:srgbClr val="00B050"/>
                </a:solidFill>
                <a:latin typeface="Book Antiqua" pitchFamily="18" charset="0"/>
              </a:rPr>
              <a:t>Клешевая</a:t>
            </a:r>
            <a:r>
              <a:rPr lang="ru-RU" dirty="0" smtClean="0">
                <a:solidFill>
                  <a:srgbClr val="00B050"/>
                </a:solidFill>
                <a:latin typeface="Book Antiqua" pitchFamily="18" charset="0"/>
              </a:rPr>
              <a:t> юбка</a:t>
            </a:r>
            <a:endParaRPr lang="ru-RU" dirty="0">
              <a:solidFill>
                <a:srgbClr val="00B050"/>
              </a:solidFill>
              <a:latin typeface="Book Antiqua" pitchFamily="18" charset="0"/>
            </a:endParaRPr>
          </a:p>
        </p:txBody>
      </p:sp>
      <p:sp>
        <p:nvSpPr>
          <p:cNvPr id="3" name="Содержимое 2"/>
          <p:cNvSpPr>
            <a:spLocks noGrp="1"/>
          </p:cNvSpPr>
          <p:nvPr>
            <p:ph idx="1"/>
          </p:nvPr>
        </p:nvSpPr>
        <p:spPr>
          <a:xfrm>
            <a:off x="4572000" y="2071678"/>
            <a:ext cx="4114800" cy="3054353"/>
          </a:xfrm>
        </p:spPr>
        <p:txBody>
          <a:bodyPr>
            <a:normAutofit/>
          </a:bodyPr>
          <a:lstStyle/>
          <a:p>
            <a:r>
              <a:rPr lang="ru-RU" sz="2400" dirty="0" smtClean="0">
                <a:latin typeface="Book Antiqua" pitchFamily="18" charset="0"/>
              </a:rPr>
              <a:t>Самая простая по раскрою юбка </a:t>
            </a:r>
          </a:p>
          <a:p>
            <a:endParaRPr lang="ru-RU" sz="2400" dirty="0" smtClean="0">
              <a:latin typeface="Book Antiqua" pitchFamily="18" charset="0"/>
            </a:endParaRPr>
          </a:p>
          <a:p>
            <a:r>
              <a:rPr lang="ru-RU" sz="2400" dirty="0" smtClean="0">
                <a:latin typeface="Book Antiqua" pitchFamily="18" charset="0"/>
              </a:rPr>
              <a:t>Не имеет вытачек</a:t>
            </a:r>
          </a:p>
          <a:p>
            <a:endParaRPr lang="ru-RU" sz="2400" dirty="0" smtClean="0">
              <a:latin typeface="Book Antiqua" pitchFamily="18" charset="0"/>
            </a:endParaRPr>
          </a:p>
          <a:p>
            <a:r>
              <a:rPr lang="ru-RU" sz="2400" dirty="0" smtClean="0">
                <a:latin typeface="Book Antiqua" pitchFamily="18" charset="0"/>
              </a:rPr>
              <a:t>Состоит из одной или двух деталей</a:t>
            </a:r>
            <a:endParaRPr lang="ru-RU" sz="2400" dirty="0">
              <a:latin typeface="Book Antiqua" pitchFamily="18" charset="0"/>
            </a:endParaRPr>
          </a:p>
        </p:txBody>
      </p:sp>
      <p:pic>
        <p:nvPicPr>
          <p:cNvPr id="4" name="Picture 5"/>
          <p:cNvPicPr>
            <a:picLocks noChangeAspect="1" noChangeArrowheads="1"/>
          </p:cNvPicPr>
          <p:nvPr/>
        </p:nvPicPr>
        <p:blipFill>
          <a:blip r:embed="rId2" cstate="print"/>
          <a:srcRect l="65233" b="6250"/>
          <a:stretch>
            <a:fillRect/>
          </a:stretch>
        </p:blipFill>
        <p:spPr bwMode="auto">
          <a:xfrm>
            <a:off x="857224" y="1357298"/>
            <a:ext cx="2000264" cy="4444498"/>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422"/>
            <a:ext cx="8229600" cy="1143000"/>
          </a:xfrm>
        </p:spPr>
        <p:txBody>
          <a:bodyPr/>
          <a:lstStyle/>
          <a:p>
            <a:r>
              <a:rPr lang="ru-RU" dirty="0" err="1" smtClean="0">
                <a:solidFill>
                  <a:srgbClr val="00B050"/>
                </a:solidFill>
                <a:latin typeface="Book Antiqua" pitchFamily="18" charset="0"/>
              </a:rPr>
              <a:t>Клешевая</a:t>
            </a:r>
            <a:r>
              <a:rPr lang="ru-RU" dirty="0" smtClean="0">
                <a:solidFill>
                  <a:srgbClr val="00B050"/>
                </a:solidFill>
                <a:latin typeface="Book Antiqua" pitchFamily="18" charset="0"/>
              </a:rPr>
              <a:t>  юбка</a:t>
            </a:r>
            <a:endParaRPr lang="ru-RU" dirty="0">
              <a:solidFill>
                <a:srgbClr val="00B050"/>
              </a:solidFill>
              <a:latin typeface="Book Antiqua" pitchFamily="18" charset="0"/>
            </a:endParaRPr>
          </a:p>
        </p:txBody>
      </p:sp>
      <p:pic>
        <p:nvPicPr>
          <p:cNvPr id="4" name="Picture 8"/>
          <p:cNvPicPr>
            <a:picLocks noChangeAspect="1" noChangeArrowheads="1"/>
          </p:cNvPicPr>
          <p:nvPr/>
        </p:nvPicPr>
        <p:blipFill>
          <a:blip r:embed="rId2" cstate="print"/>
          <a:srcRect r="50104"/>
          <a:stretch>
            <a:fillRect/>
          </a:stretch>
        </p:blipFill>
        <p:spPr bwMode="auto">
          <a:xfrm rot="21312051">
            <a:off x="839101" y="1226991"/>
            <a:ext cx="2136943" cy="3071834"/>
          </a:xfrm>
          <a:prstGeom prst="rect">
            <a:avLst/>
          </a:prstGeom>
          <a:noFill/>
          <a:ln w="9525">
            <a:noFill/>
            <a:miter lim="800000"/>
            <a:headEnd/>
            <a:tailEnd/>
          </a:ln>
          <a:effectLst/>
        </p:spPr>
      </p:pic>
      <p:pic>
        <p:nvPicPr>
          <p:cNvPr id="5" name="Picture 8"/>
          <p:cNvPicPr>
            <a:picLocks noChangeAspect="1" noChangeArrowheads="1"/>
          </p:cNvPicPr>
          <p:nvPr/>
        </p:nvPicPr>
        <p:blipFill>
          <a:blip r:embed="rId2" cstate="print"/>
          <a:srcRect l="56133" r="8004"/>
          <a:stretch>
            <a:fillRect/>
          </a:stretch>
        </p:blipFill>
        <p:spPr bwMode="auto">
          <a:xfrm rot="314786">
            <a:off x="4640980" y="1136818"/>
            <a:ext cx="1571647" cy="3143272"/>
          </a:xfrm>
          <a:prstGeom prst="rect">
            <a:avLst/>
          </a:prstGeom>
          <a:noFill/>
          <a:ln w="9525">
            <a:noFill/>
            <a:miter lim="800000"/>
            <a:headEnd/>
            <a:tailEnd/>
          </a:ln>
          <a:effectLst/>
        </p:spPr>
      </p:pic>
      <p:pic>
        <p:nvPicPr>
          <p:cNvPr id="6" name="Picture 7"/>
          <p:cNvPicPr>
            <a:picLocks noChangeAspect="1" noChangeArrowheads="1"/>
          </p:cNvPicPr>
          <p:nvPr/>
        </p:nvPicPr>
        <p:blipFill>
          <a:blip r:embed="rId3" cstate="print"/>
          <a:srcRect l="2905" r="56521"/>
          <a:stretch>
            <a:fillRect/>
          </a:stretch>
        </p:blipFill>
        <p:spPr bwMode="auto">
          <a:xfrm rot="332089">
            <a:off x="6704424" y="2015404"/>
            <a:ext cx="1969511" cy="3593733"/>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rot="21415304">
            <a:off x="2499326" y="3911345"/>
            <a:ext cx="2072630" cy="2680126"/>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357686" y="1571612"/>
            <a:ext cx="4643470" cy="3857652"/>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57200" y="71422"/>
            <a:ext cx="8229600" cy="1143000"/>
          </a:xfrm>
        </p:spPr>
        <p:txBody>
          <a:bodyPr/>
          <a:lstStyle/>
          <a:p>
            <a:r>
              <a:rPr lang="ru-RU" dirty="0" smtClean="0">
                <a:solidFill>
                  <a:srgbClr val="00B050"/>
                </a:solidFill>
                <a:latin typeface="Book Antiqua" pitchFamily="18" charset="0"/>
              </a:rPr>
              <a:t>Клиньевая юбка</a:t>
            </a:r>
            <a:endParaRPr lang="ru-RU" dirty="0">
              <a:solidFill>
                <a:srgbClr val="00B050"/>
              </a:solidFill>
            </a:endParaRPr>
          </a:p>
        </p:txBody>
      </p:sp>
      <p:sp>
        <p:nvSpPr>
          <p:cNvPr id="3" name="Содержимое 2"/>
          <p:cNvSpPr>
            <a:spLocks noGrp="1"/>
          </p:cNvSpPr>
          <p:nvPr>
            <p:ph idx="1"/>
          </p:nvPr>
        </p:nvSpPr>
        <p:spPr>
          <a:xfrm>
            <a:off x="4643438" y="2071678"/>
            <a:ext cx="4114800" cy="3043246"/>
          </a:xfrm>
        </p:spPr>
        <p:txBody>
          <a:bodyPr>
            <a:normAutofit/>
          </a:bodyPr>
          <a:lstStyle/>
          <a:p>
            <a:r>
              <a:rPr lang="ru-RU" sz="2400" dirty="0" smtClean="0">
                <a:latin typeface="Book Antiqua" pitchFamily="18" charset="0"/>
              </a:rPr>
              <a:t>Состоит из нескольких одинаковых клиньев, расширяющихся книзу</a:t>
            </a:r>
          </a:p>
          <a:p>
            <a:endParaRPr lang="ru-RU" sz="2400" dirty="0" smtClean="0">
              <a:latin typeface="Book Antiqua" pitchFamily="18" charset="0"/>
            </a:endParaRPr>
          </a:p>
          <a:p>
            <a:r>
              <a:rPr lang="ru-RU" sz="2400" dirty="0" smtClean="0">
                <a:latin typeface="Book Antiqua" pitchFamily="18" charset="0"/>
              </a:rPr>
              <a:t>Число клиньев лучше делать четным</a:t>
            </a:r>
            <a:endParaRPr lang="ru-RU" sz="2400" dirty="0">
              <a:latin typeface="Book Antiqua" pitchFamily="18" charset="0"/>
            </a:endParaRPr>
          </a:p>
        </p:txBody>
      </p:sp>
      <p:pic>
        <p:nvPicPr>
          <p:cNvPr id="4" name="Picture 2"/>
          <p:cNvPicPr>
            <a:picLocks noChangeAspect="1" noChangeArrowheads="1"/>
          </p:cNvPicPr>
          <p:nvPr/>
        </p:nvPicPr>
        <p:blipFill>
          <a:blip r:embed="rId2" cstate="print"/>
          <a:srcRect b="19180"/>
          <a:stretch>
            <a:fillRect/>
          </a:stretch>
        </p:blipFill>
        <p:spPr bwMode="auto">
          <a:xfrm>
            <a:off x="538770" y="2170760"/>
            <a:ext cx="3604602" cy="2472686"/>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422"/>
            <a:ext cx="8229600" cy="1143000"/>
          </a:xfrm>
        </p:spPr>
        <p:txBody>
          <a:bodyPr/>
          <a:lstStyle/>
          <a:p>
            <a:r>
              <a:rPr lang="ru-RU" dirty="0" smtClean="0">
                <a:solidFill>
                  <a:srgbClr val="00B050"/>
                </a:solidFill>
                <a:latin typeface="Book Antiqua" pitchFamily="18" charset="0"/>
              </a:rPr>
              <a:t>Клиньевая юбка</a:t>
            </a:r>
            <a:endParaRPr lang="ru-RU" dirty="0">
              <a:solidFill>
                <a:srgbClr val="00B050"/>
              </a:solidFill>
              <a:latin typeface="Book Antiqua" pitchFamily="18" charset="0"/>
            </a:endParaRPr>
          </a:p>
        </p:txBody>
      </p:sp>
      <p:pic>
        <p:nvPicPr>
          <p:cNvPr id="3075" name="Picture 3"/>
          <p:cNvPicPr>
            <a:picLocks noChangeAspect="1" noChangeArrowheads="1"/>
          </p:cNvPicPr>
          <p:nvPr/>
        </p:nvPicPr>
        <p:blipFill>
          <a:blip r:embed="rId2" cstate="print"/>
          <a:srcRect l="10001" t="1852" r="13332"/>
          <a:stretch>
            <a:fillRect/>
          </a:stretch>
        </p:blipFill>
        <p:spPr bwMode="auto">
          <a:xfrm rot="190068">
            <a:off x="6885716" y="1467174"/>
            <a:ext cx="1781465" cy="4105115"/>
          </a:xfrm>
          <a:prstGeom prst="rect">
            <a:avLst/>
          </a:prstGeom>
          <a:noFill/>
          <a:ln w="9525">
            <a:noFill/>
            <a:miter lim="800000"/>
            <a:headEnd/>
            <a:tailEnd/>
          </a:ln>
          <a:effectLst/>
        </p:spPr>
      </p:pic>
      <p:pic>
        <p:nvPicPr>
          <p:cNvPr id="3078" name="Picture 6"/>
          <p:cNvPicPr>
            <a:picLocks noChangeAspect="1" noChangeArrowheads="1"/>
          </p:cNvPicPr>
          <p:nvPr/>
        </p:nvPicPr>
        <p:blipFill>
          <a:blip r:embed="rId3" cstate="print"/>
          <a:srcRect/>
          <a:stretch>
            <a:fillRect/>
          </a:stretch>
        </p:blipFill>
        <p:spPr bwMode="auto">
          <a:xfrm rot="21429679">
            <a:off x="558112" y="1279934"/>
            <a:ext cx="2736553" cy="3667545"/>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cstate="print"/>
          <a:srcRect/>
          <a:stretch>
            <a:fillRect/>
          </a:stretch>
        </p:blipFill>
        <p:spPr bwMode="auto">
          <a:xfrm>
            <a:off x="3927615" y="3000373"/>
            <a:ext cx="2174106" cy="3611016"/>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214810" y="1500174"/>
            <a:ext cx="4643470" cy="3857652"/>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57200" y="71422"/>
            <a:ext cx="8229600" cy="1143000"/>
          </a:xfrm>
        </p:spPr>
        <p:txBody>
          <a:bodyPr/>
          <a:lstStyle/>
          <a:p>
            <a:r>
              <a:rPr lang="ru-RU" dirty="0" smtClean="0">
                <a:solidFill>
                  <a:srgbClr val="00B050"/>
                </a:solidFill>
                <a:latin typeface="Book Antiqua" pitchFamily="18" charset="0"/>
              </a:rPr>
              <a:t>Прямая юбка</a:t>
            </a:r>
            <a:endParaRPr lang="ru-RU" dirty="0">
              <a:solidFill>
                <a:srgbClr val="00B050"/>
              </a:solidFill>
            </a:endParaRPr>
          </a:p>
        </p:txBody>
      </p:sp>
      <p:sp>
        <p:nvSpPr>
          <p:cNvPr id="3" name="Содержимое 2"/>
          <p:cNvSpPr>
            <a:spLocks noGrp="1"/>
          </p:cNvSpPr>
          <p:nvPr>
            <p:ph idx="1"/>
          </p:nvPr>
        </p:nvSpPr>
        <p:spPr>
          <a:xfrm>
            <a:off x="4572000" y="1814514"/>
            <a:ext cx="4114800" cy="3471874"/>
          </a:xfrm>
        </p:spPr>
        <p:txBody>
          <a:bodyPr>
            <a:normAutofit/>
          </a:bodyPr>
          <a:lstStyle/>
          <a:p>
            <a:r>
              <a:rPr lang="ru-RU" sz="2400" dirty="0" smtClean="0">
                <a:latin typeface="Book Antiqua" pitchFamily="18" charset="0"/>
              </a:rPr>
              <a:t>Состоит из двух деталей: переднего и заднего полотнищ</a:t>
            </a:r>
          </a:p>
          <a:p>
            <a:endParaRPr lang="ru-RU" sz="2400" dirty="0" smtClean="0">
              <a:latin typeface="Book Antiqua" pitchFamily="18" charset="0"/>
            </a:endParaRPr>
          </a:p>
          <a:p>
            <a:r>
              <a:rPr lang="ru-RU" sz="2400" dirty="0" smtClean="0">
                <a:latin typeface="Book Antiqua" pitchFamily="18" charset="0"/>
              </a:rPr>
              <a:t>Заднее полотнище может быть цельнокроеное или со швом по середине</a:t>
            </a:r>
            <a:endParaRPr lang="ru-RU" sz="2400" dirty="0">
              <a:latin typeface="Book Antiqua" pitchFamily="18" charset="0"/>
            </a:endParaRPr>
          </a:p>
        </p:txBody>
      </p:sp>
      <p:pic>
        <p:nvPicPr>
          <p:cNvPr id="4" name="Picture 2"/>
          <p:cNvPicPr>
            <a:picLocks noChangeAspect="1" noChangeArrowheads="1"/>
          </p:cNvPicPr>
          <p:nvPr/>
        </p:nvPicPr>
        <p:blipFill>
          <a:blip r:embed="rId2" cstate="print"/>
          <a:srcRect l="11905" t="5639" r="40476"/>
          <a:stretch>
            <a:fillRect/>
          </a:stretch>
        </p:blipFill>
        <p:spPr bwMode="auto">
          <a:xfrm>
            <a:off x="1638764" y="2143116"/>
            <a:ext cx="1075848" cy="3000397"/>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422"/>
            <a:ext cx="8229600" cy="1143000"/>
          </a:xfrm>
        </p:spPr>
        <p:txBody>
          <a:bodyPr/>
          <a:lstStyle/>
          <a:p>
            <a:r>
              <a:rPr lang="ru-RU" dirty="0" smtClean="0">
                <a:solidFill>
                  <a:srgbClr val="00B050"/>
                </a:solidFill>
                <a:latin typeface="Book Antiqua" pitchFamily="18" charset="0"/>
              </a:rPr>
              <a:t>Прямая юбка</a:t>
            </a:r>
            <a:endParaRPr lang="ru-RU" dirty="0">
              <a:solidFill>
                <a:srgbClr val="00B050"/>
              </a:solidFill>
              <a:latin typeface="Book Antiqua" pitchFamily="18" charset="0"/>
            </a:endParaRPr>
          </a:p>
        </p:txBody>
      </p:sp>
      <p:pic>
        <p:nvPicPr>
          <p:cNvPr id="7" name="Picture 6"/>
          <p:cNvPicPr>
            <a:picLocks noChangeAspect="1" noChangeArrowheads="1"/>
          </p:cNvPicPr>
          <p:nvPr/>
        </p:nvPicPr>
        <p:blipFill>
          <a:blip r:embed="rId2" cstate="print"/>
          <a:srcRect r="50751" b="51575"/>
          <a:stretch>
            <a:fillRect/>
          </a:stretch>
        </p:blipFill>
        <p:spPr bwMode="auto">
          <a:xfrm rot="21366265">
            <a:off x="395360" y="1496905"/>
            <a:ext cx="2113856" cy="3146870"/>
          </a:xfrm>
          <a:prstGeom prst="rect">
            <a:avLst/>
          </a:prstGeom>
          <a:noFill/>
          <a:ln w="9525">
            <a:noFill/>
            <a:miter lim="800000"/>
            <a:headEnd/>
            <a:tailEnd/>
          </a:ln>
          <a:effectLst/>
        </p:spPr>
      </p:pic>
      <p:pic>
        <p:nvPicPr>
          <p:cNvPr id="8" name="Picture 6"/>
          <p:cNvPicPr>
            <a:picLocks noChangeAspect="1" noChangeArrowheads="1"/>
          </p:cNvPicPr>
          <p:nvPr/>
        </p:nvPicPr>
        <p:blipFill>
          <a:blip r:embed="rId2" cstate="print"/>
          <a:srcRect l="52207" t="50000"/>
          <a:stretch>
            <a:fillRect/>
          </a:stretch>
        </p:blipFill>
        <p:spPr bwMode="auto">
          <a:xfrm>
            <a:off x="6858016" y="3357562"/>
            <a:ext cx="2053973" cy="3253310"/>
          </a:xfrm>
          <a:prstGeom prst="rect">
            <a:avLst/>
          </a:prstGeom>
          <a:noFill/>
          <a:ln w="9525">
            <a:noFill/>
            <a:miter lim="800000"/>
            <a:headEnd/>
            <a:tailEnd/>
          </a:ln>
          <a:effectLst/>
        </p:spPr>
      </p:pic>
      <p:pic>
        <p:nvPicPr>
          <p:cNvPr id="9" name="Picture 6"/>
          <p:cNvPicPr>
            <a:picLocks noChangeAspect="1" noChangeArrowheads="1"/>
          </p:cNvPicPr>
          <p:nvPr/>
        </p:nvPicPr>
        <p:blipFill>
          <a:blip r:embed="rId2" cstate="print"/>
          <a:srcRect l="49597" b="51282"/>
          <a:stretch>
            <a:fillRect/>
          </a:stretch>
        </p:blipFill>
        <p:spPr bwMode="auto">
          <a:xfrm rot="339872">
            <a:off x="4712149" y="1223433"/>
            <a:ext cx="2030611" cy="2971540"/>
          </a:xfrm>
          <a:prstGeom prst="rect">
            <a:avLst/>
          </a:prstGeom>
          <a:noFill/>
          <a:ln w="9525">
            <a:noFill/>
            <a:miter lim="800000"/>
            <a:headEnd/>
            <a:tailEnd/>
          </a:ln>
          <a:effectLst/>
        </p:spPr>
      </p:pic>
      <p:pic>
        <p:nvPicPr>
          <p:cNvPr id="1030" name="Picture 6"/>
          <p:cNvPicPr>
            <a:picLocks noChangeAspect="1" noChangeArrowheads="1"/>
          </p:cNvPicPr>
          <p:nvPr/>
        </p:nvPicPr>
        <p:blipFill>
          <a:blip r:embed="rId2" cstate="print"/>
          <a:srcRect t="50000" r="50403"/>
          <a:stretch>
            <a:fillRect/>
          </a:stretch>
        </p:blipFill>
        <p:spPr bwMode="auto">
          <a:xfrm>
            <a:off x="2428860" y="3519238"/>
            <a:ext cx="2000264" cy="3053036"/>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p:cNvPicPr>
            <a:picLocks noChangeAspect="1" noChangeArrowheads="1"/>
          </p:cNvPicPr>
          <p:nvPr/>
        </p:nvPicPr>
        <p:blipFill>
          <a:blip r:embed="rId2" cstate="print"/>
          <a:srcRect l="11811" t="1969" r="11417" b="1574"/>
          <a:stretch>
            <a:fillRect/>
          </a:stretch>
        </p:blipFill>
        <p:spPr bwMode="auto">
          <a:xfrm rot="308206">
            <a:off x="6211441" y="1390694"/>
            <a:ext cx="2558051" cy="4820942"/>
          </a:xfrm>
          <a:prstGeom prst="rect">
            <a:avLst/>
          </a:prstGeom>
          <a:noFill/>
          <a:ln w="9525">
            <a:noFill/>
            <a:miter lim="800000"/>
            <a:headEnd/>
            <a:tailEnd/>
          </a:ln>
          <a:effectLst/>
        </p:spPr>
      </p:pic>
      <p:pic>
        <p:nvPicPr>
          <p:cNvPr id="10" name="Picture 6"/>
          <p:cNvPicPr>
            <a:picLocks noChangeAspect="1" noChangeArrowheads="1"/>
          </p:cNvPicPr>
          <p:nvPr/>
        </p:nvPicPr>
        <p:blipFill>
          <a:blip r:embed="rId3" cstate="print"/>
          <a:srcRect/>
          <a:stretch>
            <a:fillRect/>
          </a:stretch>
        </p:blipFill>
        <p:spPr bwMode="auto">
          <a:xfrm>
            <a:off x="3286116" y="857232"/>
            <a:ext cx="3071834" cy="4101055"/>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rot="21109835">
            <a:off x="315641" y="2031485"/>
            <a:ext cx="3205444" cy="4149443"/>
          </a:xfrm>
          <a:prstGeom prst="rect">
            <a:avLst/>
          </a:prstGeom>
          <a:noFill/>
          <a:ln w="9525">
            <a:noFill/>
            <a:miter lim="800000"/>
            <a:headEnd/>
            <a:tailEnd/>
          </a:ln>
          <a:effectLst/>
        </p:spPr>
      </p:pic>
      <p:sp>
        <p:nvSpPr>
          <p:cNvPr id="13" name="Овал 12"/>
          <p:cNvSpPr/>
          <p:nvPr/>
        </p:nvSpPr>
        <p:spPr>
          <a:xfrm>
            <a:off x="2357422" y="5857892"/>
            <a:ext cx="571504" cy="57150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1"/>
                </a:solidFill>
                <a:latin typeface="Book Antiqua" pitchFamily="18" charset="0"/>
              </a:rPr>
              <a:t>А</a:t>
            </a:r>
            <a:endParaRPr lang="ru-RU" sz="2800" dirty="0">
              <a:solidFill>
                <a:schemeClr val="tx1"/>
              </a:solidFill>
              <a:latin typeface="Book Antiqua" pitchFamily="18" charset="0"/>
            </a:endParaRPr>
          </a:p>
        </p:txBody>
      </p:sp>
      <p:sp>
        <p:nvSpPr>
          <p:cNvPr id="14" name="Овал 13"/>
          <p:cNvSpPr/>
          <p:nvPr/>
        </p:nvSpPr>
        <p:spPr>
          <a:xfrm>
            <a:off x="4214810" y="4929198"/>
            <a:ext cx="571504" cy="57150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1"/>
                </a:solidFill>
                <a:latin typeface="Book Antiqua" pitchFamily="18" charset="0"/>
              </a:rPr>
              <a:t>Б</a:t>
            </a:r>
            <a:endParaRPr lang="ru-RU" sz="2800" dirty="0">
              <a:solidFill>
                <a:schemeClr val="tx1"/>
              </a:solidFill>
              <a:latin typeface="Book Antiqua" pitchFamily="18" charset="0"/>
            </a:endParaRPr>
          </a:p>
        </p:txBody>
      </p:sp>
      <p:sp>
        <p:nvSpPr>
          <p:cNvPr id="15" name="Овал 14"/>
          <p:cNvSpPr/>
          <p:nvPr/>
        </p:nvSpPr>
        <p:spPr>
          <a:xfrm>
            <a:off x="6072198" y="5857892"/>
            <a:ext cx="571504" cy="57150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1"/>
                </a:solidFill>
                <a:latin typeface="Book Antiqua" pitchFamily="18" charset="0"/>
              </a:rPr>
              <a:t>В</a:t>
            </a:r>
            <a:endParaRPr lang="ru-RU" sz="2800" dirty="0">
              <a:solidFill>
                <a:schemeClr val="tx1"/>
              </a:solidFill>
              <a:latin typeface="Book Antiqua" pitchFamily="18" charset="0"/>
            </a:endParaRPr>
          </a:p>
        </p:txBody>
      </p:sp>
    </p:spTree>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1643063" y="1785938"/>
            <a:ext cx="1847850" cy="3705225"/>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4857750" y="1857375"/>
            <a:ext cx="1962150" cy="3590925"/>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rot="-3062164">
            <a:off x="4856956" y="3674270"/>
            <a:ext cx="1781175" cy="481012"/>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rot="-3100787">
            <a:off x="1598613" y="3797300"/>
            <a:ext cx="1638300" cy="317500"/>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2000250" y="2857500"/>
            <a:ext cx="1171575" cy="209550"/>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5286375" y="2857500"/>
            <a:ext cx="1171575" cy="209550"/>
          </a:xfrm>
          <a:prstGeom prst="rect">
            <a:avLst/>
          </a:prstGeom>
          <a:noFill/>
          <a:ln w="9525">
            <a:noFill/>
            <a:miter lim="800000"/>
            <a:headEnd/>
            <a:tailEnd/>
          </a:ln>
        </p:spPr>
      </p:pic>
      <p:pic>
        <p:nvPicPr>
          <p:cNvPr id="1033" name="Picture 9"/>
          <p:cNvPicPr>
            <a:picLocks noChangeAspect="1" noChangeArrowheads="1"/>
          </p:cNvPicPr>
          <p:nvPr/>
        </p:nvPicPr>
        <p:blipFill>
          <a:blip r:embed="rId7" cstate="print"/>
          <a:srcRect/>
          <a:stretch>
            <a:fillRect/>
          </a:stretch>
        </p:blipFill>
        <p:spPr bwMode="auto">
          <a:xfrm>
            <a:off x="1189038" y="1493838"/>
            <a:ext cx="1200150" cy="474662"/>
          </a:xfrm>
          <a:prstGeom prst="rect">
            <a:avLst/>
          </a:prstGeom>
          <a:noFill/>
        </p:spPr>
      </p:pic>
      <p:pic>
        <p:nvPicPr>
          <p:cNvPr id="1034" name="Picture 10"/>
          <p:cNvPicPr>
            <a:picLocks noChangeAspect="1" noChangeArrowheads="1"/>
          </p:cNvPicPr>
          <p:nvPr/>
        </p:nvPicPr>
        <p:blipFill>
          <a:blip r:embed="rId8" cstate="print"/>
          <a:srcRect/>
          <a:stretch>
            <a:fillRect/>
          </a:stretch>
        </p:blipFill>
        <p:spPr bwMode="auto">
          <a:xfrm>
            <a:off x="6072188" y="1571625"/>
            <a:ext cx="1152525" cy="219075"/>
          </a:xfrm>
          <a:prstGeom prst="rect">
            <a:avLst/>
          </a:prstGeom>
          <a:noFill/>
          <a:ln w="9525">
            <a:noFill/>
            <a:miter lim="800000"/>
            <a:headEnd/>
            <a:tailEnd/>
          </a:ln>
        </p:spPr>
      </p:pic>
      <p:pic>
        <p:nvPicPr>
          <p:cNvPr id="1035" name="Picture 11"/>
          <p:cNvPicPr>
            <a:picLocks noChangeAspect="1" noChangeArrowheads="1"/>
          </p:cNvPicPr>
          <p:nvPr/>
        </p:nvPicPr>
        <p:blipFill>
          <a:blip r:embed="rId9" cstate="print"/>
          <a:srcRect/>
          <a:stretch>
            <a:fillRect/>
          </a:stretch>
        </p:blipFill>
        <p:spPr bwMode="auto">
          <a:xfrm>
            <a:off x="1285875" y="2643188"/>
            <a:ext cx="285750" cy="1514475"/>
          </a:xfrm>
          <a:prstGeom prst="rect">
            <a:avLst/>
          </a:prstGeom>
          <a:noFill/>
          <a:ln w="9525">
            <a:noFill/>
            <a:miter lim="800000"/>
            <a:headEnd/>
            <a:tailEnd/>
          </a:ln>
        </p:spPr>
      </p:pic>
      <p:pic>
        <p:nvPicPr>
          <p:cNvPr id="1036" name="Picture 12"/>
          <p:cNvPicPr>
            <a:picLocks noChangeAspect="1" noChangeArrowheads="1"/>
          </p:cNvPicPr>
          <p:nvPr/>
        </p:nvPicPr>
        <p:blipFill>
          <a:blip r:embed="rId9" cstate="print"/>
          <a:srcRect/>
          <a:stretch>
            <a:fillRect/>
          </a:stretch>
        </p:blipFill>
        <p:spPr bwMode="auto">
          <a:xfrm>
            <a:off x="6858000" y="2714625"/>
            <a:ext cx="285750" cy="1514475"/>
          </a:xfrm>
          <a:prstGeom prst="rect">
            <a:avLst/>
          </a:prstGeom>
          <a:noFill/>
          <a:ln w="9525">
            <a:noFill/>
            <a:miter lim="800000"/>
            <a:headEnd/>
            <a:tailEnd/>
          </a:ln>
        </p:spPr>
      </p:pic>
      <p:pic>
        <p:nvPicPr>
          <p:cNvPr id="1037" name="Picture 13"/>
          <p:cNvPicPr>
            <a:picLocks noChangeAspect="1" noChangeArrowheads="1"/>
          </p:cNvPicPr>
          <p:nvPr/>
        </p:nvPicPr>
        <p:blipFill>
          <a:blip r:embed="rId10" cstate="print"/>
          <a:srcRect/>
          <a:stretch>
            <a:fillRect/>
          </a:stretch>
        </p:blipFill>
        <p:spPr bwMode="auto">
          <a:xfrm>
            <a:off x="2143125" y="5572125"/>
            <a:ext cx="1066800" cy="214313"/>
          </a:xfrm>
          <a:prstGeom prst="rect">
            <a:avLst/>
          </a:prstGeom>
          <a:noFill/>
          <a:ln w="9525">
            <a:noFill/>
            <a:miter lim="800000"/>
            <a:headEnd/>
            <a:tailEnd/>
          </a:ln>
        </p:spPr>
      </p:pic>
      <p:pic>
        <p:nvPicPr>
          <p:cNvPr id="1038" name="Picture 14"/>
          <p:cNvPicPr>
            <a:picLocks noChangeAspect="1" noChangeArrowheads="1"/>
          </p:cNvPicPr>
          <p:nvPr/>
        </p:nvPicPr>
        <p:blipFill>
          <a:blip r:embed="rId10" cstate="print"/>
          <a:srcRect/>
          <a:stretch>
            <a:fillRect/>
          </a:stretch>
        </p:blipFill>
        <p:spPr bwMode="auto">
          <a:xfrm>
            <a:off x="5357813" y="5500688"/>
            <a:ext cx="1066800" cy="200025"/>
          </a:xfrm>
          <a:prstGeom prst="rect">
            <a:avLst/>
          </a:prstGeom>
          <a:noFill/>
          <a:ln w="9525">
            <a:noFill/>
            <a:miter lim="800000"/>
            <a:headEnd/>
            <a:tailEnd/>
          </a:ln>
        </p:spPr>
      </p:pic>
      <p:pic>
        <p:nvPicPr>
          <p:cNvPr id="1039" name="Picture 15"/>
          <p:cNvPicPr>
            <a:picLocks noChangeAspect="1" noChangeArrowheads="1"/>
          </p:cNvPicPr>
          <p:nvPr/>
        </p:nvPicPr>
        <p:blipFill>
          <a:blip r:embed="rId11" cstate="print"/>
          <a:srcRect/>
          <a:stretch>
            <a:fillRect/>
          </a:stretch>
        </p:blipFill>
        <p:spPr bwMode="auto">
          <a:xfrm>
            <a:off x="3571875" y="3286125"/>
            <a:ext cx="190500" cy="1000125"/>
          </a:xfrm>
          <a:prstGeom prst="rect">
            <a:avLst/>
          </a:prstGeom>
          <a:noFill/>
          <a:ln w="9525">
            <a:noFill/>
            <a:miter lim="800000"/>
            <a:headEnd/>
            <a:tailEnd/>
          </a:ln>
        </p:spPr>
      </p:pic>
      <p:pic>
        <p:nvPicPr>
          <p:cNvPr id="1040" name="Picture 16"/>
          <p:cNvPicPr>
            <a:picLocks noChangeAspect="1" noChangeArrowheads="1"/>
          </p:cNvPicPr>
          <p:nvPr/>
        </p:nvPicPr>
        <p:blipFill>
          <a:blip r:embed="rId11" cstate="print"/>
          <a:srcRect/>
          <a:stretch>
            <a:fillRect/>
          </a:stretch>
        </p:blipFill>
        <p:spPr bwMode="auto">
          <a:xfrm>
            <a:off x="4643438" y="3286125"/>
            <a:ext cx="190500" cy="1000125"/>
          </a:xfrm>
          <a:prstGeom prst="rect">
            <a:avLst/>
          </a:prstGeom>
          <a:noFill/>
          <a:ln w="9525">
            <a:noFill/>
            <a:miter lim="800000"/>
            <a:headEnd/>
            <a:tailEnd/>
          </a:ln>
        </p:spPr>
      </p:pic>
      <p:cxnSp>
        <p:nvCxnSpPr>
          <p:cNvPr id="24" name="Прямая соединительная линия 23"/>
          <p:cNvCxnSpPr>
            <a:stCxn id="1028" idx="0"/>
            <a:endCxn id="1028" idx="0"/>
          </p:cNvCxnSpPr>
          <p:nvPr/>
        </p:nvCxnSpPr>
        <p:spPr>
          <a:xfrm rot="5400000" flipH="1" flipV="1">
            <a:off x="2566988" y="1785938"/>
            <a:ext cx="1587" cy="1587"/>
          </a:xfrm>
          <a:prstGeom prst="line">
            <a:avLst/>
          </a:prstGeom>
        </p:spPr>
        <p:style>
          <a:lnRef idx="1">
            <a:schemeClr val="accent1"/>
          </a:lnRef>
          <a:fillRef idx="0">
            <a:schemeClr val="accent1"/>
          </a:fillRef>
          <a:effectRef idx="0">
            <a:schemeClr val="accent1"/>
          </a:effectRef>
          <a:fontRef idx="minor">
            <a:schemeClr val="tx1"/>
          </a:fontRef>
        </p:style>
      </p:cxnSp>
      <p:pic>
        <p:nvPicPr>
          <p:cNvPr id="1041" name="Picture 17"/>
          <p:cNvPicPr>
            <a:picLocks noChangeAspect="1" noChangeArrowheads="1"/>
          </p:cNvPicPr>
          <p:nvPr/>
        </p:nvPicPr>
        <p:blipFill>
          <a:blip r:embed="rId12" cstate="print"/>
          <a:srcRect/>
          <a:stretch>
            <a:fillRect/>
          </a:stretch>
        </p:blipFill>
        <p:spPr bwMode="auto">
          <a:xfrm>
            <a:off x="2279650" y="1133475"/>
            <a:ext cx="3511550" cy="701675"/>
          </a:xfrm>
          <a:prstGeom prst="rect">
            <a:avLst/>
          </a:prstGeom>
          <a:noFill/>
        </p:spPr>
      </p:pic>
      <p:sp>
        <p:nvSpPr>
          <p:cNvPr id="18" name="Прямоугольник 17"/>
          <p:cNvSpPr/>
          <p:nvPr/>
        </p:nvSpPr>
        <p:spPr>
          <a:xfrm>
            <a:off x="285720" y="214290"/>
            <a:ext cx="8715436" cy="523220"/>
          </a:xfrm>
          <a:prstGeom prst="rect">
            <a:avLst/>
          </a:prstGeom>
        </p:spPr>
        <p:txBody>
          <a:bodyPr wrap="square">
            <a:spAutoFit/>
          </a:bodyPr>
          <a:lstStyle/>
          <a:p>
            <a:pPr algn="ctr"/>
            <a:r>
              <a:rPr lang="ru-RU" sz="2800" b="1" dirty="0" smtClean="0">
                <a:solidFill>
                  <a:srgbClr val="00B050"/>
                </a:solidFill>
                <a:latin typeface="Book Antiqua" pitchFamily="18" charset="0"/>
              </a:rPr>
              <a:t>Название деталей, контурных линий юбки</a:t>
            </a:r>
            <a:endParaRPr lang="ru-RU" sz="2800" b="1" dirty="0">
              <a:solidFill>
                <a:srgbClr val="00B050"/>
              </a:solidFill>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2000" fill="hold"/>
                                        <p:tgtEl>
                                          <p:spTgt spid="1028"/>
                                        </p:tgtEl>
                                        <p:attrNameLst>
                                          <p:attrName>ppt_w</p:attrName>
                                        </p:attrNameLst>
                                      </p:cBhvr>
                                      <p:tavLst>
                                        <p:tav tm="0">
                                          <p:val>
                                            <p:fltVal val="0"/>
                                          </p:val>
                                        </p:tav>
                                        <p:tav tm="100000">
                                          <p:val>
                                            <p:strVal val="#ppt_w"/>
                                          </p:val>
                                        </p:tav>
                                      </p:tavLst>
                                    </p:anim>
                                    <p:anim calcmode="lin" valueType="num">
                                      <p:cBhvr>
                                        <p:cTn id="8" dur="2000" fill="hold"/>
                                        <p:tgtEl>
                                          <p:spTgt spid="1028"/>
                                        </p:tgtEl>
                                        <p:attrNameLst>
                                          <p:attrName>ppt_h</p:attrName>
                                        </p:attrNameLst>
                                      </p:cBhvr>
                                      <p:tavLst>
                                        <p:tav tm="0">
                                          <p:val>
                                            <p:fltVal val="0"/>
                                          </p:val>
                                        </p:tav>
                                        <p:tav tm="100000">
                                          <p:val>
                                            <p:strVal val="#ppt_h"/>
                                          </p:val>
                                        </p:tav>
                                      </p:tavLst>
                                    </p:anim>
                                    <p:animEffect transition="in" filter="fade">
                                      <p:cBhvr>
                                        <p:cTn id="9" dur="2000"/>
                                        <p:tgtEl>
                                          <p:spTgt spid="1028"/>
                                        </p:tgtEl>
                                      </p:cBhvr>
                                    </p:animEffect>
                                  </p:childTnLst>
                                </p:cTn>
                              </p:par>
                              <p:par>
                                <p:cTn id="10" presetID="53" presetClass="entr" presetSubtype="0" fill="hold" nodeType="withEffect">
                                  <p:stCondLst>
                                    <p:cond delay="0"/>
                                  </p:stCondLst>
                                  <p:childTnLst>
                                    <p:set>
                                      <p:cBhvr>
                                        <p:cTn id="11" dur="1" fill="hold">
                                          <p:stCondLst>
                                            <p:cond delay="0"/>
                                          </p:stCondLst>
                                        </p:cTn>
                                        <p:tgtEl>
                                          <p:spTgt spid="1029"/>
                                        </p:tgtEl>
                                        <p:attrNameLst>
                                          <p:attrName>style.visibility</p:attrName>
                                        </p:attrNameLst>
                                      </p:cBhvr>
                                      <p:to>
                                        <p:strVal val="visible"/>
                                      </p:to>
                                    </p:set>
                                    <p:anim calcmode="lin" valueType="num">
                                      <p:cBhvr>
                                        <p:cTn id="12" dur="2000" fill="hold"/>
                                        <p:tgtEl>
                                          <p:spTgt spid="1029"/>
                                        </p:tgtEl>
                                        <p:attrNameLst>
                                          <p:attrName>ppt_w</p:attrName>
                                        </p:attrNameLst>
                                      </p:cBhvr>
                                      <p:tavLst>
                                        <p:tav tm="0">
                                          <p:val>
                                            <p:fltVal val="0"/>
                                          </p:val>
                                        </p:tav>
                                        <p:tav tm="100000">
                                          <p:val>
                                            <p:strVal val="#ppt_w"/>
                                          </p:val>
                                        </p:tav>
                                      </p:tavLst>
                                    </p:anim>
                                    <p:anim calcmode="lin" valueType="num">
                                      <p:cBhvr>
                                        <p:cTn id="13" dur="2000" fill="hold"/>
                                        <p:tgtEl>
                                          <p:spTgt spid="1029"/>
                                        </p:tgtEl>
                                        <p:attrNameLst>
                                          <p:attrName>ppt_h</p:attrName>
                                        </p:attrNameLst>
                                      </p:cBhvr>
                                      <p:tavLst>
                                        <p:tav tm="0">
                                          <p:val>
                                            <p:fltVal val="0"/>
                                          </p:val>
                                        </p:tav>
                                        <p:tav tm="100000">
                                          <p:val>
                                            <p:strVal val="#ppt_h"/>
                                          </p:val>
                                        </p:tav>
                                      </p:tavLst>
                                    </p:anim>
                                    <p:animEffect transition="in" filter="fade">
                                      <p:cBhvr>
                                        <p:cTn id="14" dur="2000"/>
                                        <p:tgtEl>
                                          <p:spTgt spid="1029"/>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ipe(down)">
                                      <p:cBhvr>
                                        <p:cTn id="18" dur="500"/>
                                        <p:tgtEl>
                                          <p:spTgt spid="1030"/>
                                        </p:tgtEl>
                                      </p:cBhvr>
                                    </p:animEffect>
                                  </p:childTnLst>
                                </p:cTn>
                              </p:par>
                            </p:childTnLst>
                          </p:cTn>
                        </p:par>
                        <p:par>
                          <p:cTn id="19" fill="hold">
                            <p:stCondLst>
                              <p:cond delay="2500"/>
                            </p:stCondLst>
                            <p:childTnLst>
                              <p:par>
                                <p:cTn id="20" presetID="2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wipe(down)">
                                      <p:cBhvr>
                                        <p:cTn id="27" dur="500"/>
                                        <p:tgtEl>
                                          <p:spTgt spid="1033"/>
                                        </p:tgtEl>
                                      </p:cBhvr>
                                    </p:animEffect>
                                  </p:childTnLst>
                                </p:cTn>
                              </p:par>
                              <p:par>
                                <p:cTn id="28" presetID="22" presetClass="entr" presetSubtype="4" fill="hold" nodeType="withEffect">
                                  <p:stCondLst>
                                    <p:cond delay="0"/>
                                  </p:stCondLst>
                                  <p:childTnLst>
                                    <p:set>
                                      <p:cBhvr>
                                        <p:cTn id="29" dur="1" fill="hold">
                                          <p:stCondLst>
                                            <p:cond delay="0"/>
                                          </p:stCondLst>
                                        </p:cTn>
                                        <p:tgtEl>
                                          <p:spTgt spid="1034"/>
                                        </p:tgtEl>
                                        <p:attrNameLst>
                                          <p:attrName>style.visibility</p:attrName>
                                        </p:attrNameLst>
                                      </p:cBhvr>
                                      <p:to>
                                        <p:strVal val="visible"/>
                                      </p:to>
                                    </p:set>
                                    <p:animEffect transition="in" filter="wipe(down)">
                                      <p:cBhvr>
                                        <p:cTn id="30" dur="500"/>
                                        <p:tgtEl>
                                          <p:spTgt spid="10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37"/>
                                        </p:tgtEl>
                                        <p:attrNameLst>
                                          <p:attrName>style.visibility</p:attrName>
                                        </p:attrNameLst>
                                      </p:cBhvr>
                                      <p:to>
                                        <p:strVal val="visible"/>
                                      </p:to>
                                    </p:set>
                                    <p:animEffect transition="in" filter="wipe(down)">
                                      <p:cBhvr>
                                        <p:cTn id="35" dur="500"/>
                                        <p:tgtEl>
                                          <p:spTgt spid="1037"/>
                                        </p:tgtEl>
                                      </p:cBhvr>
                                    </p:animEffect>
                                  </p:childTnLst>
                                </p:cTn>
                              </p:par>
                              <p:par>
                                <p:cTn id="36" presetID="22" presetClass="entr" presetSubtype="4" fill="hold" nodeType="withEffect">
                                  <p:stCondLst>
                                    <p:cond delay="0"/>
                                  </p:stCondLst>
                                  <p:childTnLst>
                                    <p:set>
                                      <p:cBhvr>
                                        <p:cTn id="37" dur="1" fill="hold">
                                          <p:stCondLst>
                                            <p:cond delay="0"/>
                                          </p:stCondLst>
                                        </p:cTn>
                                        <p:tgtEl>
                                          <p:spTgt spid="1038"/>
                                        </p:tgtEl>
                                        <p:attrNameLst>
                                          <p:attrName>style.visibility</p:attrName>
                                        </p:attrNameLst>
                                      </p:cBhvr>
                                      <p:to>
                                        <p:strVal val="visible"/>
                                      </p:to>
                                    </p:set>
                                    <p:animEffect transition="in" filter="wipe(down)">
                                      <p:cBhvr>
                                        <p:cTn id="38" dur="500"/>
                                        <p:tgtEl>
                                          <p:spTgt spid="10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31"/>
                                        </p:tgtEl>
                                        <p:attrNameLst>
                                          <p:attrName>style.visibility</p:attrName>
                                        </p:attrNameLst>
                                      </p:cBhvr>
                                      <p:to>
                                        <p:strVal val="visible"/>
                                      </p:to>
                                    </p:set>
                                    <p:animEffect transition="in" filter="wipe(down)">
                                      <p:cBhvr>
                                        <p:cTn id="43" dur="500"/>
                                        <p:tgtEl>
                                          <p:spTgt spid="1031"/>
                                        </p:tgtEl>
                                      </p:cBhvr>
                                    </p:animEffect>
                                  </p:childTnLst>
                                </p:cTn>
                              </p:par>
                              <p:par>
                                <p:cTn id="44" presetID="23" presetClass="entr" presetSubtype="16"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anim calcmode="lin" valueType="num">
                                      <p:cBhvr>
                                        <p:cTn id="46" dur="500" fill="hold"/>
                                        <p:tgtEl>
                                          <p:spTgt spid="1032"/>
                                        </p:tgtEl>
                                        <p:attrNameLst>
                                          <p:attrName>ppt_w</p:attrName>
                                        </p:attrNameLst>
                                      </p:cBhvr>
                                      <p:tavLst>
                                        <p:tav tm="0">
                                          <p:val>
                                            <p:fltVal val="0"/>
                                          </p:val>
                                        </p:tav>
                                        <p:tav tm="100000">
                                          <p:val>
                                            <p:strVal val="#ppt_w"/>
                                          </p:val>
                                        </p:tav>
                                      </p:tavLst>
                                    </p:anim>
                                    <p:anim calcmode="lin" valueType="num">
                                      <p:cBhvr>
                                        <p:cTn id="47" dur="500" fill="hold"/>
                                        <p:tgtEl>
                                          <p:spTgt spid="1032"/>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1035"/>
                                        </p:tgtEl>
                                        <p:attrNameLst>
                                          <p:attrName>style.visibility</p:attrName>
                                        </p:attrNameLst>
                                      </p:cBhvr>
                                      <p:to>
                                        <p:strVal val="visible"/>
                                      </p:to>
                                    </p:set>
                                    <p:anim calcmode="lin" valueType="num">
                                      <p:cBhvr>
                                        <p:cTn id="52" dur="500" fill="hold"/>
                                        <p:tgtEl>
                                          <p:spTgt spid="1035"/>
                                        </p:tgtEl>
                                        <p:attrNameLst>
                                          <p:attrName>ppt_w</p:attrName>
                                        </p:attrNameLst>
                                      </p:cBhvr>
                                      <p:tavLst>
                                        <p:tav tm="0">
                                          <p:val>
                                            <p:fltVal val="0"/>
                                          </p:val>
                                        </p:tav>
                                        <p:tav tm="100000">
                                          <p:val>
                                            <p:strVal val="#ppt_w"/>
                                          </p:val>
                                        </p:tav>
                                      </p:tavLst>
                                    </p:anim>
                                    <p:anim calcmode="lin" valueType="num">
                                      <p:cBhvr>
                                        <p:cTn id="53" dur="500" fill="hold"/>
                                        <p:tgtEl>
                                          <p:spTgt spid="1035"/>
                                        </p:tgtEl>
                                        <p:attrNameLst>
                                          <p:attrName>ppt_h</p:attrName>
                                        </p:attrNameLst>
                                      </p:cBhvr>
                                      <p:tavLst>
                                        <p:tav tm="0">
                                          <p:val>
                                            <p:fltVal val="0"/>
                                          </p:val>
                                        </p:tav>
                                        <p:tav tm="100000">
                                          <p:val>
                                            <p:strVal val="#ppt_h"/>
                                          </p:val>
                                        </p:tav>
                                      </p:tavLst>
                                    </p:anim>
                                  </p:childTnLst>
                                </p:cTn>
                              </p:par>
                              <p:par>
                                <p:cTn id="54" presetID="23" presetClass="entr" presetSubtype="16" fill="hold" nodeType="withEffect">
                                  <p:stCondLst>
                                    <p:cond delay="0"/>
                                  </p:stCondLst>
                                  <p:childTnLst>
                                    <p:set>
                                      <p:cBhvr>
                                        <p:cTn id="55" dur="1" fill="hold">
                                          <p:stCondLst>
                                            <p:cond delay="0"/>
                                          </p:stCondLst>
                                        </p:cTn>
                                        <p:tgtEl>
                                          <p:spTgt spid="1036"/>
                                        </p:tgtEl>
                                        <p:attrNameLst>
                                          <p:attrName>style.visibility</p:attrName>
                                        </p:attrNameLst>
                                      </p:cBhvr>
                                      <p:to>
                                        <p:strVal val="visible"/>
                                      </p:to>
                                    </p:set>
                                    <p:anim calcmode="lin" valueType="num">
                                      <p:cBhvr>
                                        <p:cTn id="56" dur="500" fill="hold"/>
                                        <p:tgtEl>
                                          <p:spTgt spid="1036"/>
                                        </p:tgtEl>
                                        <p:attrNameLst>
                                          <p:attrName>ppt_w</p:attrName>
                                        </p:attrNameLst>
                                      </p:cBhvr>
                                      <p:tavLst>
                                        <p:tav tm="0">
                                          <p:val>
                                            <p:fltVal val="0"/>
                                          </p:val>
                                        </p:tav>
                                        <p:tav tm="100000">
                                          <p:val>
                                            <p:strVal val="#ppt_w"/>
                                          </p:val>
                                        </p:tav>
                                      </p:tavLst>
                                    </p:anim>
                                    <p:anim calcmode="lin" valueType="num">
                                      <p:cBhvr>
                                        <p:cTn id="57" dur="500" fill="hold"/>
                                        <p:tgtEl>
                                          <p:spTgt spid="1036"/>
                                        </p:tgtEl>
                                        <p:attrNameLst>
                                          <p:attrName>ppt_h</p:attrName>
                                        </p:attrNameLst>
                                      </p:cBhvr>
                                      <p:tavLst>
                                        <p:tav tm="0">
                                          <p:val>
                                            <p:fltVal val="0"/>
                                          </p:val>
                                        </p:tav>
                                        <p:tav tm="100000">
                                          <p:val>
                                            <p:strVal val="#ppt_h"/>
                                          </p:val>
                                        </p:tav>
                                      </p:tavLst>
                                    </p:anim>
                                  </p:childTnLst>
                                </p:cTn>
                              </p:par>
                              <p:par>
                                <p:cTn id="58" presetID="23" presetClass="entr" presetSubtype="16" fill="hold" nodeType="withEffect">
                                  <p:stCondLst>
                                    <p:cond delay="0"/>
                                  </p:stCondLst>
                                  <p:childTnLst>
                                    <p:set>
                                      <p:cBhvr>
                                        <p:cTn id="59" dur="1" fill="hold">
                                          <p:stCondLst>
                                            <p:cond delay="0"/>
                                          </p:stCondLst>
                                        </p:cTn>
                                        <p:tgtEl>
                                          <p:spTgt spid="1036"/>
                                        </p:tgtEl>
                                        <p:attrNameLst>
                                          <p:attrName>style.visibility</p:attrName>
                                        </p:attrNameLst>
                                      </p:cBhvr>
                                      <p:to>
                                        <p:strVal val="visible"/>
                                      </p:to>
                                    </p:set>
                                    <p:anim calcmode="lin" valueType="num">
                                      <p:cBhvr>
                                        <p:cTn id="60" dur="500" fill="hold"/>
                                        <p:tgtEl>
                                          <p:spTgt spid="1036"/>
                                        </p:tgtEl>
                                        <p:attrNameLst>
                                          <p:attrName>ppt_w</p:attrName>
                                        </p:attrNameLst>
                                      </p:cBhvr>
                                      <p:tavLst>
                                        <p:tav tm="0">
                                          <p:val>
                                            <p:fltVal val="0"/>
                                          </p:val>
                                        </p:tav>
                                        <p:tav tm="100000">
                                          <p:val>
                                            <p:strVal val="#ppt_w"/>
                                          </p:val>
                                        </p:tav>
                                      </p:tavLst>
                                    </p:anim>
                                    <p:anim calcmode="lin" valueType="num">
                                      <p:cBhvr>
                                        <p:cTn id="61" dur="500" fill="hold"/>
                                        <p:tgtEl>
                                          <p:spTgt spid="1036"/>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1039"/>
                                        </p:tgtEl>
                                        <p:attrNameLst>
                                          <p:attrName>style.visibility</p:attrName>
                                        </p:attrNameLst>
                                      </p:cBhvr>
                                      <p:to>
                                        <p:strVal val="visible"/>
                                      </p:to>
                                    </p:set>
                                    <p:anim calcmode="lin" valueType="num">
                                      <p:cBhvr>
                                        <p:cTn id="66" dur="500" fill="hold"/>
                                        <p:tgtEl>
                                          <p:spTgt spid="1039"/>
                                        </p:tgtEl>
                                        <p:attrNameLst>
                                          <p:attrName>ppt_w</p:attrName>
                                        </p:attrNameLst>
                                      </p:cBhvr>
                                      <p:tavLst>
                                        <p:tav tm="0">
                                          <p:val>
                                            <p:fltVal val="0"/>
                                          </p:val>
                                        </p:tav>
                                        <p:tav tm="100000">
                                          <p:val>
                                            <p:strVal val="#ppt_w"/>
                                          </p:val>
                                        </p:tav>
                                      </p:tavLst>
                                    </p:anim>
                                    <p:anim calcmode="lin" valueType="num">
                                      <p:cBhvr>
                                        <p:cTn id="67" dur="500" fill="hold"/>
                                        <p:tgtEl>
                                          <p:spTgt spid="1039"/>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0"/>
                                  </p:stCondLst>
                                  <p:childTnLst>
                                    <p:set>
                                      <p:cBhvr>
                                        <p:cTn id="69" dur="1" fill="hold">
                                          <p:stCondLst>
                                            <p:cond delay="0"/>
                                          </p:stCondLst>
                                        </p:cTn>
                                        <p:tgtEl>
                                          <p:spTgt spid="1040"/>
                                        </p:tgtEl>
                                        <p:attrNameLst>
                                          <p:attrName>style.visibility</p:attrName>
                                        </p:attrNameLst>
                                      </p:cBhvr>
                                      <p:to>
                                        <p:strVal val="visible"/>
                                      </p:to>
                                    </p:set>
                                    <p:anim calcmode="lin" valueType="num">
                                      <p:cBhvr>
                                        <p:cTn id="70" dur="500" fill="hold"/>
                                        <p:tgtEl>
                                          <p:spTgt spid="1040"/>
                                        </p:tgtEl>
                                        <p:attrNameLst>
                                          <p:attrName>ppt_w</p:attrName>
                                        </p:attrNameLst>
                                      </p:cBhvr>
                                      <p:tavLst>
                                        <p:tav tm="0">
                                          <p:val>
                                            <p:fltVal val="0"/>
                                          </p:val>
                                        </p:tav>
                                        <p:tav tm="100000">
                                          <p:val>
                                            <p:strVal val="#ppt_w"/>
                                          </p:val>
                                        </p:tav>
                                      </p:tavLst>
                                    </p:anim>
                                    <p:anim calcmode="lin" valueType="num">
                                      <p:cBhvr>
                                        <p:cTn id="71" dur="500" fill="hold"/>
                                        <p:tgtEl>
                                          <p:spTgt spid="1040"/>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8" presetClass="entr" presetSubtype="16" fill="hold" nodeType="clickEffect">
                                  <p:stCondLst>
                                    <p:cond delay="0"/>
                                  </p:stCondLst>
                                  <p:childTnLst>
                                    <p:set>
                                      <p:cBhvr>
                                        <p:cTn id="75" dur="1" fill="hold">
                                          <p:stCondLst>
                                            <p:cond delay="0"/>
                                          </p:stCondLst>
                                        </p:cTn>
                                        <p:tgtEl>
                                          <p:spTgt spid="1041"/>
                                        </p:tgtEl>
                                        <p:attrNameLst>
                                          <p:attrName>style.visibility</p:attrName>
                                        </p:attrNameLst>
                                      </p:cBhvr>
                                      <p:to>
                                        <p:strVal val="visible"/>
                                      </p:to>
                                    </p:set>
                                    <p:animEffect transition="in" filter="diamond(in)">
                                      <p:cBhvr>
                                        <p:cTn id="76" dur="2000"/>
                                        <p:tgtEl>
                                          <p:spTgt spid="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60"/>
            <a:ext cx="8229600" cy="1285876"/>
          </a:xfrm>
        </p:spPr>
        <p:txBody>
          <a:bodyPr>
            <a:noAutofit/>
          </a:bodyPr>
          <a:lstStyle/>
          <a:p>
            <a:r>
              <a:rPr lang="ru-RU" dirty="0" smtClean="0">
                <a:solidFill>
                  <a:srgbClr val="00B050"/>
                </a:solidFill>
                <a:latin typeface="Book Antiqua" pitchFamily="18" charset="0"/>
              </a:rPr>
              <a:t>Мерки для построения чертежа юбки</a:t>
            </a:r>
            <a:endParaRPr lang="ru-RU" dirty="0">
              <a:solidFill>
                <a:srgbClr val="00B050"/>
              </a:solidFill>
              <a:latin typeface="Book Antiqua" pitchFamily="18" charset="0"/>
            </a:endParaRPr>
          </a:p>
        </p:txBody>
      </p:sp>
      <p:sp>
        <p:nvSpPr>
          <p:cNvPr id="5" name="Заголовок 1"/>
          <p:cNvSpPr txBox="1">
            <a:spLocks/>
          </p:cNvSpPr>
          <p:nvPr/>
        </p:nvSpPr>
        <p:spPr>
          <a:xfrm>
            <a:off x="0" y="1643050"/>
            <a:ext cx="4786314" cy="3571900"/>
          </a:xfrm>
          <a:prstGeom prst="rect">
            <a:avLst/>
          </a:prstGeom>
        </p:spPr>
        <p:txBody>
          <a:bodyPr vert="horz" lIns="91440" tIns="45720" rIns="91440" bIns="45720" rtlCol="0" anchor="ctr">
            <a:normAutofit/>
          </a:bodyPr>
          <a:lstStyle/>
          <a:p>
            <a:pPr lvl="0">
              <a:lnSpc>
                <a:spcPct val="150000"/>
              </a:lnSpc>
              <a:buFont typeface="Arial" pitchFamily="34" charset="0"/>
              <a:buChar char="•"/>
            </a:pPr>
            <a:r>
              <a:rPr lang="ru-RU" sz="2800" dirty="0" smtClean="0">
                <a:latin typeface="Book Antiqua" pitchFamily="18" charset="0"/>
              </a:rPr>
              <a:t>Полуобхват талии       </a:t>
            </a:r>
            <a:r>
              <a:rPr lang="ru-RU" sz="2800" dirty="0" err="1" smtClean="0">
                <a:latin typeface="Book Antiqua" pitchFamily="18" charset="0"/>
              </a:rPr>
              <a:t>Ст</a:t>
            </a:r>
            <a:endParaRPr lang="ru-RU" sz="2800" dirty="0" smtClean="0">
              <a:latin typeface="Book Antiqua" pitchFamily="18" charset="0"/>
            </a:endParaRPr>
          </a:p>
          <a:p>
            <a:pPr lvl="0">
              <a:lnSpc>
                <a:spcPct val="150000"/>
              </a:lnSpc>
              <a:buFont typeface="Arial" pitchFamily="34" charset="0"/>
              <a:buChar char="•"/>
            </a:pPr>
            <a:r>
              <a:rPr lang="ru-RU" sz="2800" dirty="0" smtClean="0">
                <a:latin typeface="Book Antiqua" pitchFamily="18" charset="0"/>
              </a:rPr>
              <a:t>Полуобхват бёдер        </a:t>
            </a:r>
            <a:r>
              <a:rPr lang="ru-RU" sz="2800" dirty="0" err="1" smtClean="0">
                <a:latin typeface="Book Antiqua" pitchFamily="18" charset="0"/>
              </a:rPr>
              <a:t>Сб</a:t>
            </a:r>
            <a:endParaRPr lang="ru-RU" sz="2800" dirty="0" smtClean="0">
              <a:latin typeface="Book Antiqua" pitchFamily="18" charset="0"/>
            </a:endParaRPr>
          </a:p>
          <a:p>
            <a:pPr lvl="0">
              <a:lnSpc>
                <a:spcPct val="150000"/>
              </a:lnSpc>
              <a:buFont typeface="Arial" pitchFamily="34" charset="0"/>
              <a:buChar char="•"/>
            </a:pPr>
            <a:r>
              <a:rPr lang="ru-RU" sz="2800" dirty="0" smtClean="0">
                <a:latin typeface="Book Antiqua" pitchFamily="18" charset="0"/>
              </a:rPr>
              <a:t>Длина изделия             </a:t>
            </a:r>
            <a:r>
              <a:rPr lang="ru-RU" sz="2800" dirty="0" err="1" smtClean="0">
                <a:latin typeface="Book Antiqua" pitchFamily="18" charset="0"/>
              </a:rPr>
              <a:t>Ди</a:t>
            </a:r>
            <a:endParaRPr lang="ru-RU" sz="2800" dirty="0" smtClean="0">
              <a:latin typeface="Book Antiqua" pitchFamily="18" charset="0"/>
            </a:endParaRPr>
          </a:p>
          <a:p>
            <a:pPr lvl="0" algn="ctr">
              <a:lnSpc>
                <a:spcPct val="150000"/>
              </a:lnSpc>
              <a:buFont typeface="Arial" pitchFamily="34" charset="0"/>
              <a:buChar char="•"/>
            </a:pPr>
            <a:r>
              <a:rPr lang="ru-RU" sz="2800" dirty="0" smtClean="0">
                <a:latin typeface="Book Antiqua" pitchFamily="18" charset="0"/>
              </a:rPr>
              <a:t>Длина спины до талии                </a:t>
            </a:r>
            <a:r>
              <a:rPr lang="ru-RU" sz="2800" dirty="0" err="1" smtClean="0">
                <a:latin typeface="Book Antiqua" pitchFamily="18" charset="0"/>
              </a:rPr>
              <a:t>Дтс</a:t>
            </a:r>
            <a:endParaRPr lang="ru-RU" sz="2800" dirty="0">
              <a:latin typeface="Book Antiqua" pitchFamily="18" charset="0"/>
            </a:endParaRPr>
          </a:p>
        </p:txBody>
      </p:sp>
      <p:pic>
        <p:nvPicPr>
          <p:cNvPr id="4" name="Picture 4" descr="http://s004.radikal.ru/i207/1204/81/a42c28ca558e.jpg"/>
          <p:cNvPicPr>
            <a:picLocks noChangeAspect="1" noChangeArrowheads="1"/>
          </p:cNvPicPr>
          <p:nvPr/>
        </p:nvPicPr>
        <p:blipFill>
          <a:blip r:embed="rId2" cstate="print"/>
          <a:srcRect l="4348" t="10000" b="10000"/>
          <a:stretch>
            <a:fillRect/>
          </a:stretch>
        </p:blipFill>
        <p:spPr bwMode="auto">
          <a:xfrm>
            <a:off x="6235126" y="5357826"/>
            <a:ext cx="2754123" cy="1071570"/>
          </a:xfrm>
          <a:prstGeom prst="rect">
            <a:avLst/>
          </a:prstGeom>
          <a:noFill/>
        </p:spPr>
      </p:pic>
      <p:pic>
        <p:nvPicPr>
          <p:cNvPr id="8" name="Picture 6" descr="http://u.jimdo.com/www15/o/s654dda41c71d4c3b/img/i6dd610df90bbd560/1319091622/std/image.jpg"/>
          <p:cNvPicPr>
            <a:picLocks noChangeAspect="1" noChangeArrowheads="1"/>
          </p:cNvPicPr>
          <p:nvPr/>
        </p:nvPicPr>
        <p:blipFill>
          <a:blip r:embed="rId3" cstate="print"/>
          <a:srcRect r="27315"/>
          <a:stretch>
            <a:fillRect/>
          </a:stretch>
        </p:blipFill>
        <p:spPr bwMode="auto">
          <a:xfrm>
            <a:off x="4643438" y="1500174"/>
            <a:ext cx="3857652" cy="4357718"/>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srcRect/>
          <a:stretch>
            <a:fillRect/>
          </a:stretch>
        </p:blipFill>
        <p:spPr>
          <a:xfrm>
            <a:off x="225425" y="1152525"/>
            <a:ext cx="4833938" cy="5553075"/>
          </a:xfrm>
        </p:spPr>
      </p:pic>
      <p:pic>
        <p:nvPicPr>
          <p:cNvPr id="3" name="Заголовок 2"/>
          <p:cNvPicPr>
            <a:picLocks noGrp="1" noChangeArrowheads="1"/>
          </p:cNvPicPr>
          <p:nvPr>
            <p:ph type="title"/>
          </p:nvPr>
        </p:nvPicPr>
        <p:blipFill>
          <a:blip r:embed="rId4"/>
          <a:srcRect/>
          <a:stretch>
            <a:fillRect/>
          </a:stretch>
        </p:blipFill>
        <p:spPr bwMode="auto">
          <a:xfrm>
            <a:off x="450850" y="23813"/>
            <a:ext cx="8510588" cy="1354137"/>
          </a:xfrm>
        </p:spPr>
      </p:pic>
      <p:pic>
        <p:nvPicPr>
          <p:cNvPr id="3075" name="Picture 3"/>
          <p:cNvPicPr>
            <a:picLocks noChangeAspect="1" noChangeArrowheads="1"/>
          </p:cNvPicPr>
          <p:nvPr/>
        </p:nvPicPr>
        <p:blipFill>
          <a:blip r:embed="rId5"/>
          <a:srcRect/>
          <a:stretch>
            <a:fillRect/>
          </a:stretch>
        </p:blipFill>
        <p:spPr bwMode="auto">
          <a:xfrm>
            <a:off x="4084638" y="1182688"/>
            <a:ext cx="5089525" cy="5565775"/>
          </a:xfrm>
          <a:prstGeom prst="rect">
            <a:avLst/>
          </a:prstGeom>
          <a:noFill/>
        </p:spPr>
      </p:pic>
    </p:spTree>
    <p:extLst>
      <p:ext uri="{BB962C8B-B14F-4D97-AF65-F5344CB8AC3E}">
        <p14:creationId xmlns:p14="http://schemas.microsoft.com/office/powerpoint/2010/main" val="126910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par>
                          <p:cTn id="14" fill="hold">
                            <p:stCondLst>
                              <p:cond delay="2000"/>
                            </p:stCondLst>
                            <p:childTnLst>
                              <p:par>
                                <p:cTn id="15" presetID="31" presetClass="entr" presetSubtype="0" fill="hold" nodeType="afterEffect">
                                  <p:stCondLst>
                                    <p:cond delay="0"/>
                                  </p:stCondLst>
                                  <p:iterate type="lt">
                                    <p:tmPct val="5000"/>
                                  </p:iterate>
                                  <p:childTnLst>
                                    <p:set>
                                      <p:cBhvr>
                                        <p:cTn id="16" dur="1" fill="hold">
                                          <p:stCondLst>
                                            <p:cond delay="0"/>
                                          </p:stCondLst>
                                        </p:cTn>
                                        <p:tgtEl>
                                          <p:spTgt spid="3074"/>
                                        </p:tgtEl>
                                        <p:attrNameLst>
                                          <p:attrName>style.visibility</p:attrName>
                                        </p:attrNameLst>
                                      </p:cBhvr>
                                      <p:to>
                                        <p:strVal val="visible"/>
                                      </p:to>
                                    </p:set>
                                    <p:anim calcmode="lin" valueType="num">
                                      <p:cBhvr>
                                        <p:cTn id="17" dur="1000" fill="hold"/>
                                        <p:tgtEl>
                                          <p:spTgt spid="3074"/>
                                        </p:tgtEl>
                                        <p:attrNameLst>
                                          <p:attrName>ppt_w</p:attrName>
                                        </p:attrNameLst>
                                      </p:cBhvr>
                                      <p:tavLst>
                                        <p:tav tm="0">
                                          <p:val>
                                            <p:fltVal val="0"/>
                                          </p:val>
                                        </p:tav>
                                        <p:tav tm="100000">
                                          <p:val>
                                            <p:strVal val="#ppt_w"/>
                                          </p:val>
                                        </p:tav>
                                      </p:tavLst>
                                    </p:anim>
                                    <p:anim calcmode="lin" valueType="num">
                                      <p:cBhvr>
                                        <p:cTn id="18" dur="1000" fill="hold"/>
                                        <p:tgtEl>
                                          <p:spTgt spid="3074"/>
                                        </p:tgtEl>
                                        <p:attrNameLst>
                                          <p:attrName>ppt_h</p:attrName>
                                        </p:attrNameLst>
                                      </p:cBhvr>
                                      <p:tavLst>
                                        <p:tav tm="0">
                                          <p:val>
                                            <p:fltVal val="0"/>
                                          </p:val>
                                        </p:tav>
                                        <p:tav tm="100000">
                                          <p:val>
                                            <p:strVal val="#ppt_h"/>
                                          </p:val>
                                        </p:tav>
                                      </p:tavLst>
                                    </p:anim>
                                    <p:anim calcmode="lin" valueType="num">
                                      <p:cBhvr>
                                        <p:cTn id="19" dur="1000" fill="hold"/>
                                        <p:tgtEl>
                                          <p:spTgt spid="3074"/>
                                        </p:tgtEl>
                                        <p:attrNameLst>
                                          <p:attrName>style.rotation</p:attrName>
                                        </p:attrNameLst>
                                      </p:cBhvr>
                                      <p:tavLst>
                                        <p:tav tm="0">
                                          <p:val>
                                            <p:fltVal val="90"/>
                                          </p:val>
                                        </p:tav>
                                        <p:tav tm="100000">
                                          <p:val>
                                            <p:fltVal val="0"/>
                                          </p:val>
                                        </p:tav>
                                      </p:tavLst>
                                    </p:anim>
                                    <p:animEffect transition="in" filter="fade">
                                      <p:cBhvr>
                                        <p:cTn id="20" dur="1000"/>
                                        <p:tgtEl>
                                          <p:spTgt spid="3074"/>
                                        </p:tgtEl>
                                      </p:cBhvr>
                                    </p:animEffect>
                                  </p:childTnLst>
                                </p:cTn>
                              </p:par>
                            </p:childTnLst>
                          </p:cTn>
                        </p:par>
                        <p:par>
                          <p:cTn id="21" fill="hold">
                            <p:stCondLst>
                              <p:cond delay="3000"/>
                            </p:stCondLst>
                            <p:childTnLst>
                              <p:par>
                                <p:cTn id="22" presetID="5" presetClass="entr" presetSubtype="10" fill="hold" nodeType="after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checkerboard(across)">
                                      <p:cBhvr>
                                        <p:cTn id="24"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714500" y="785813"/>
            <a:ext cx="5500688" cy="785812"/>
          </a:xfrm>
        </p:spPr>
        <p:txBody>
          <a:bodyPr>
            <a:normAutofit fontScale="90000"/>
          </a:bodyPr>
          <a:lstStyle/>
          <a:p>
            <a:r>
              <a:rPr lang="ru-RU" sz="4000" dirty="0">
                <a:solidFill>
                  <a:srgbClr val="00B050"/>
                </a:solidFill>
                <a:latin typeface="Book Antiqua" panose="02040602050305030304" pitchFamily="18" charset="0"/>
              </a:rPr>
              <a:t>Правила снятия мерок</a:t>
            </a:r>
          </a:p>
        </p:txBody>
      </p:sp>
      <p:sp>
        <p:nvSpPr>
          <p:cNvPr id="13315" name="Rectangle 3"/>
          <p:cNvSpPr>
            <a:spLocks noGrp="1" noChangeArrowheads="1"/>
          </p:cNvSpPr>
          <p:nvPr>
            <p:ph type="subTitle" idx="1"/>
          </p:nvPr>
        </p:nvSpPr>
        <p:spPr>
          <a:xfrm>
            <a:off x="395536" y="1412776"/>
            <a:ext cx="5786437" cy="5229225"/>
          </a:xfrm>
        </p:spPr>
        <p:txBody>
          <a:bodyPr/>
          <a:lstStyle/>
          <a:p>
            <a:pPr eaLnBrk="1" hangingPunct="1">
              <a:lnSpc>
                <a:spcPct val="90000"/>
              </a:lnSpc>
              <a:defRPr/>
            </a:pPr>
            <a:r>
              <a:rPr lang="ru-RU" sz="2800" dirty="0" smtClean="0"/>
              <a:t> </a:t>
            </a:r>
          </a:p>
          <a:p>
            <a:pPr algn="just" eaLnBrk="1" hangingPunct="1">
              <a:lnSpc>
                <a:spcPct val="90000"/>
              </a:lnSpc>
              <a:buFont typeface="Wingdings" pitchFamily="2" charset="2"/>
              <a:buChar char=""/>
              <a:defRPr/>
            </a:pPr>
            <a:r>
              <a:rPr lang="ru-RU" sz="2000" dirty="0" smtClean="0">
                <a:solidFill>
                  <a:schemeClr val="accent6">
                    <a:lumMod val="50000"/>
                  </a:schemeClr>
                </a:solidFill>
              </a:rPr>
              <a:t> </a:t>
            </a:r>
            <a:r>
              <a:rPr lang="ru-RU" sz="2000" dirty="0" smtClean="0">
                <a:solidFill>
                  <a:schemeClr val="tx1"/>
                </a:solidFill>
                <a:latin typeface="Book Antiqua" panose="02040602050305030304" pitchFamily="18" charset="0"/>
              </a:rPr>
              <a:t>Мерки снимают по правой стороне фигуры. </a:t>
            </a:r>
          </a:p>
          <a:p>
            <a:pPr algn="just" eaLnBrk="1" hangingPunct="1">
              <a:lnSpc>
                <a:spcPct val="90000"/>
              </a:lnSpc>
              <a:buFont typeface="Wingdings" pitchFamily="2" charset="2"/>
              <a:buChar char=""/>
              <a:defRPr/>
            </a:pPr>
            <a:r>
              <a:rPr lang="ru-RU" sz="2000" dirty="0" smtClean="0">
                <a:solidFill>
                  <a:schemeClr val="tx1"/>
                </a:solidFill>
                <a:latin typeface="Book Antiqua" panose="02040602050305030304" pitchFamily="18" charset="0"/>
              </a:rPr>
              <a:t> Сначала снимают мерки обхватов, затем 	мерки 	длин. </a:t>
            </a:r>
          </a:p>
          <a:p>
            <a:pPr algn="just" eaLnBrk="1" hangingPunct="1">
              <a:lnSpc>
                <a:spcPct val="90000"/>
              </a:lnSpc>
              <a:buFont typeface="Wingdings" pitchFamily="2" charset="2"/>
              <a:buChar char=""/>
              <a:defRPr/>
            </a:pPr>
            <a:r>
              <a:rPr lang="ru-RU" sz="2000" dirty="0" smtClean="0">
                <a:solidFill>
                  <a:schemeClr val="tx1"/>
                </a:solidFill>
                <a:latin typeface="Book Antiqua" panose="02040602050305030304" pitchFamily="18" charset="0"/>
              </a:rPr>
              <a:t> Стоять надо прямо без напряжения.</a:t>
            </a:r>
          </a:p>
          <a:p>
            <a:pPr algn="just" eaLnBrk="1" hangingPunct="1">
              <a:lnSpc>
                <a:spcPct val="90000"/>
              </a:lnSpc>
              <a:buFont typeface="Wingdings" pitchFamily="2" charset="2"/>
              <a:buChar char=""/>
              <a:defRPr/>
            </a:pPr>
            <a:r>
              <a:rPr lang="ru-RU" sz="2000" dirty="0" smtClean="0">
                <a:solidFill>
                  <a:schemeClr val="tx1"/>
                </a:solidFill>
                <a:latin typeface="Book Antiqua" panose="02040602050305030304" pitchFamily="18" charset="0"/>
              </a:rPr>
              <a:t> Одежда на теле человека, с которого 	снимают мерки должна быть легкой.</a:t>
            </a:r>
          </a:p>
          <a:p>
            <a:pPr algn="just" eaLnBrk="1" hangingPunct="1">
              <a:lnSpc>
                <a:spcPct val="90000"/>
              </a:lnSpc>
              <a:buFont typeface="Wingdings" pitchFamily="2" charset="2"/>
              <a:buChar char=""/>
              <a:defRPr/>
            </a:pPr>
            <a:r>
              <a:rPr lang="ru-RU" sz="2000" dirty="0" smtClean="0">
                <a:solidFill>
                  <a:schemeClr val="tx1"/>
                </a:solidFill>
                <a:latin typeface="Book Antiqua" panose="02040602050305030304" pitchFamily="18" charset="0"/>
              </a:rPr>
              <a:t> Талию предварительно опоясать шнурком.</a:t>
            </a:r>
          </a:p>
          <a:p>
            <a:pPr algn="just" eaLnBrk="1" hangingPunct="1">
              <a:lnSpc>
                <a:spcPct val="90000"/>
              </a:lnSpc>
              <a:buFont typeface="Wingdings" pitchFamily="2" charset="2"/>
              <a:buChar char=""/>
              <a:defRPr/>
            </a:pPr>
            <a:r>
              <a:rPr lang="ru-RU" sz="2000" dirty="0" smtClean="0">
                <a:solidFill>
                  <a:schemeClr val="tx1"/>
                </a:solidFill>
                <a:latin typeface="Book Antiqua" panose="02040602050305030304" pitchFamily="18" charset="0"/>
              </a:rPr>
              <a:t> При измерении сантиметровую ленту не 	натягивать и не ослаблять. </a:t>
            </a:r>
          </a:p>
          <a:p>
            <a:pPr algn="just" eaLnBrk="1" hangingPunct="1">
              <a:lnSpc>
                <a:spcPct val="90000"/>
              </a:lnSpc>
              <a:buFont typeface="Wingdings" pitchFamily="2" charset="2"/>
              <a:buChar char=""/>
              <a:defRPr/>
            </a:pPr>
            <a:r>
              <a:rPr lang="ru-RU" sz="2000" dirty="0" smtClean="0">
                <a:solidFill>
                  <a:schemeClr val="tx1"/>
                </a:solidFill>
                <a:latin typeface="Book Antiqua" panose="02040602050305030304" pitchFamily="18" charset="0"/>
              </a:rPr>
              <a:t> Мерки длины записывают полностью, мерки 	ширины и обхватов в половинном 	размере, так как чертеж строят на 	половину фигуры.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8438" y="1677249"/>
            <a:ext cx="1426936" cy="394726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6468811" y="3463494"/>
            <a:ext cx="2031093" cy="196339"/>
          </a:xfrm>
          <a:prstGeom prst="rect">
            <a:avLst/>
          </a:prstGeom>
        </p:spPr>
      </p:pic>
      <p:sp>
        <p:nvSpPr>
          <p:cNvPr id="6" name="Полилиния 5"/>
          <p:cNvSpPr/>
          <p:nvPr/>
        </p:nvSpPr>
        <p:spPr>
          <a:xfrm>
            <a:off x="7486651" y="3420837"/>
            <a:ext cx="432707" cy="318407"/>
          </a:xfrm>
          <a:custGeom>
            <a:avLst/>
            <a:gdLst>
              <a:gd name="connsiteX0" fmla="*/ 0 w 432707"/>
              <a:gd name="connsiteY0" fmla="*/ 0 h 318407"/>
              <a:gd name="connsiteX1" fmla="*/ 0 w 432707"/>
              <a:gd name="connsiteY1" fmla="*/ 0 h 318407"/>
              <a:gd name="connsiteX2" fmla="*/ 73479 w 432707"/>
              <a:gd name="connsiteY2" fmla="*/ 8164 h 318407"/>
              <a:gd name="connsiteX3" fmla="*/ 97971 w 432707"/>
              <a:gd name="connsiteY3" fmla="*/ 24493 h 318407"/>
              <a:gd name="connsiteX4" fmla="*/ 277586 w 432707"/>
              <a:gd name="connsiteY4" fmla="*/ 32657 h 318407"/>
              <a:gd name="connsiteX5" fmla="*/ 310243 w 432707"/>
              <a:gd name="connsiteY5" fmla="*/ 24493 h 318407"/>
              <a:gd name="connsiteX6" fmla="*/ 351064 w 432707"/>
              <a:gd name="connsiteY6" fmla="*/ 130628 h 318407"/>
              <a:gd name="connsiteX7" fmla="*/ 375557 w 432707"/>
              <a:gd name="connsiteY7" fmla="*/ 138793 h 318407"/>
              <a:gd name="connsiteX8" fmla="*/ 424543 w 432707"/>
              <a:gd name="connsiteY8" fmla="*/ 179614 h 318407"/>
              <a:gd name="connsiteX9" fmla="*/ 432707 w 432707"/>
              <a:gd name="connsiteY9" fmla="*/ 204107 h 318407"/>
              <a:gd name="connsiteX10" fmla="*/ 408214 w 432707"/>
              <a:gd name="connsiteY10" fmla="*/ 285750 h 318407"/>
              <a:gd name="connsiteX11" fmla="*/ 400050 w 432707"/>
              <a:gd name="connsiteY11" fmla="*/ 318407 h 318407"/>
              <a:gd name="connsiteX12" fmla="*/ 400050 w 432707"/>
              <a:gd name="connsiteY12" fmla="*/ 318407 h 31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2707" h="318407">
                <a:moveTo>
                  <a:pt x="0" y="0"/>
                </a:moveTo>
                <a:lnTo>
                  <a:pt x="0" y="0"/>
                </a:lnTo>
                <a:cubicBezTo>
                  <a:pt x="24493" y="2721"/>
                  <a:pt x="49571" y="2187"/>
                  <a:pt x="73479" y="8164"/>
                </a:cubicBezTo>
                <a:cubicBezTo>
                  <a:pt x="82998" y="10544"/>
                  <a:pt x="88229" y="23324"/>
                  <a:pt x="97971" y="24493"/>
                </a:cubicBezTo>
                <a:cubicBezTo>
                  <a:pt x="157478" y="31634"/>
                  <a:pt x="217714" y="29936"/>
                  <a:pt x="277586" y="32657"/>
                </a:cubicBezTo>
                <a:cubicBezTo>
                  <a:pt x="288472" y="29936"/>
                  <a:pt x="299109" y="23101"/>
                  <a:pt x="310243" y="24493"/>
                </a:cubicBezTo>
                <a:cubicBezTo>
                  <a:pt x="372459" y="32270"/>
                  <a:pt x="335195" y="83021"/>
                  <a:pt x="351064" y="130628"/>
                </a:cubicBezTo>
                <a:cubicBezTo>
                  <a:pt x="353785" y="138792"/>
                  <a:pt x="367860" y="134944"/>
                  <a:pt x="375557" y="138793"/>
                </a:cubicBezTo>
                <a:cubicBezTo>
                  <a:pt x="398292" y="150161"/>
                  <a:pt x="406485" y="161556"/>
                  <a:pt x="424543" y="179614"/>
                </a:cubicBezTo>
                <a:cubicBezTo>
                  <a:pt x="427264" y="187778"/>
                  <a:pt x="432707" y="195501"/>
                  <a:pt x="432707" y="204107"/>
                </a:cubicBezTo>
                <a:cubicBezTo>
                  <a:pt x="432707" y="256644"/>
                  <a:pt x="430347" y="252551"/>
                  <a:pt x="408214" y="285750"/>
                </a:cubicBezTo>
                <a:lnTo>
                  <a:pt x="400050" y="318407"/>
                </a:lnTo>
                <a:lnTo>
                  <a:pt x="400050" y="318407"/>
                </a:lnTo>
              </a:path>
            </a:pathLst>
          </a:custGeom>
          <a:noFill/>
          <a:ln w="28575">
            <a:solidFill>
              <a:srgbClr val="92D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6"/>
          <p:cNvSpPr/>
          <p:nvPr/>
        </p:nvSpPr>
        <p:spPr>
          <a:xfrm>
            <a:off x="7609115" y="3412672"/>
            <a:ext cx="481692" cy="302079"/>
          </a:xfrm>
          <a:custGeom>
            <a:avLst/>
            <a:gdLst>
              <a:gd name="connsiteX0" fmla="*/ 481692 w 481692"/>
              <a:gd name="connsiteY0" fmla="*/ 0 h 302079"/>
              <a:gd name="connsiteX1" fmla="*/ 481692 w 481692"/>
              <a:gd name="connsiteY1" fmla="*/ 0 h 302079"/>
              <a:gd name="connsiteX2" fmla="*/ 416378 w 481692"/>
              <a:gd name="connsiteY2" fmla="*/ 32658 h 302079"/>
              <a:gd name="connsiteX3" fmla="*/ 310242 w 481692"/>
              <a:gd name="connsiteY3" fmla="*/ 48986 h 302079"/>
              <a:gd name="connsiteX4" fmla="*/ 155121 w 481692"/>
              <a:gd name="connsiteY4" fmla="*/ 40822 h 302079"/>
              <a:gd name="connsiteX5" fmla="*/ 187778 w 481692"/>
              <a:gd name="connsiteY5" fmla="*/ 24493 h 302079"/>
              <a:gd name="connsiteX6" fmla="*/ 212271 w 481692"/>
              <a:gd name="connsiteY6" fmla="*/ 40822 h 302079"/>
              <a:gd name="connsiteX7" fmla="*/ 195942 w 481692"/>
              <a:gd name="connsiteY7" fmla="*/ 65315 h 302079"/>
              <a:gd name="connsiteX8" fmla="*/ 81642 w 481692"/>
              <a:gd name="connsiteY8" fmla="*/ 89808 h 302079"/>
              <a:gd name="connsiteX9" fmla="*/ 8164 w 481692"/>
              <a:gd name="connsiteY9" fmla="*/ 122465 h 302079"/>
              <a:gd name="connsiteX10" fmla="*/ 0 w 481692"/>
              <a:gd name="connsiteY10" fmla="*/ 146958 h 302079"/>
              <a:gd name="connsiteX11" fmla="*/ 32657 w 481692"/>
              <a:gd name="connsiteY11" fmla="*/ 212272 h 302079"/>
              <a:gd name="connsiteX12" fmla="*/ 81642 w 481692"/>
              <a:gd name="connsiteY12" fmla="*/ 236765 h 302079"/>
              <a:gd name="connsiteX13" fmla="*/ 81642 w 481692"/>
              <a:gd name="connsiteY13" fmla="*/ 244929 h 302079"/>
              <a:gd name="connsiteX14" fmla="*/ 89807 w 481692"/>
              <a:gd name="connsiteY14" fmla="*/ 302079 h 30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692" h="302079">
                <a:moveTo>
                  <a:pt x="481692" y="0"/>
                </a:moveTo>
                <a:lnTo>
                  <a:pt x="481692" y="0"/>
                </a:lnTo>
                <a:cubicBezTo>
                  <a:pt x="459921" y="10886"/>
                  <a:pt x="439301" y="24471"/>
                  <a:pt x="416378" y="32658"/>
                </a:cubicBezTo>
                <a:cubicBezTo>
                  <a:pt x="408827" y="35355"/>
                  <a:pt x="313547" y="48514"/>
                  <a:pt x="310242" y="48986"/>
                </a:cubicBezTo>
                <a:cubicBezTo>
                  <a:pt x="258535" y="46265"/>
                  <a:pt x="205894" y="50977"/>
                  <a:pt x="155121" y="40822"/>
                </a:cubicBezTo>
                <a:cubicBezTo>
                  <a:pt x="143187" y="38435"/>
                  <a:pt x="175607" y="24493"/>
                  <a:pt x="187778" y="24493"/>
                </a:cubicBezTo>
                <a:cubicBezTo>
                  <a:pt x="197590" y="24493"/>
                  <a:pt x="204107" y="35379"/>
                  <a:pt x="212271" y="40822"/>
                </a:cubicBezTo>
                <a:cubicBezTo>
                  <a:pt x="206828" y="48986"/>
                  <a:pt x="205130" y="61870"/>
                  <a:pt x="195942" y="65315"/>
                </a:cubicBezTo>
                <a:cubicBezTo>
                  <a:pt x="159458" y="78997"/>
                  <a:pt x="118607" y="77486"/>
                  <a:pt x="81642" y="89808"/>
                </a:cubicBezTo>
                <a:cubicBezTo>
                  <a:pt x="39831" y="103745"/>
                  <a:pt x="64847" y="94123"/>
                  <a:pt x="8164" y="122465"/>
                </a:cubicBezTo>
                <a:cubicBezTo>
                  <a:pt x="5443" y="130629"/>
                  <a:pt x="0" y="138352"/>
                  <a:pt x="0" y="146958"/>
                </a:cubicBezTo>
                <a:cubicBezTo>
                  <a:pt x="0" y="183539"/>
                  <a:pt x="7029" y="190916"/>
                  <a:pt x="32657" y="212272"/>
                </a:cubicBezTo>
                <a:cubicBezTo>
                  <a:pt x="109748" y="276513"/>
                  <a:pt x="7991" y="187661"/>
                  <a:pt x="81642" y="236765"/>
                </a:cubicBezTo>
                <a:cubicBezTo>
                  <a:pt x="83906" y="238275"/>
                  <a:pt x="81642" y="242208"/>
                  <a:pt x="81642" y="244929"/>
                </a:cubicBezTo>
                <a:lnTo>
                  <a:pt x="89807" y="302079"/>
                </a:lnTo>
              </a:path>
            </a:pathLst>
          </a:custGeom>
          <a:noFill/>
          <a:ln w="28575">
            <a:solidFill>
              <a:srgbClr val="92D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195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457200" y="14286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0" i="0" u="none" strike="noStrike" kern="1200" cap="none" spc="0" normalizeH="0" baseline="0" noProof="0" dirty="0" smtClean="0">
                <a:ln>
                  <a:noFill/>
                </a:ln>
                <a:solidFill>
                  <a:srgbClr val="00B050"/>
                </a:solidFill>
                <a:effectLst/>
                <a:uLnTx/>
                <a:uFillTx/>
                <a:latin typeface="Book Antiqua" pitchFamily="18" charset="0"/>
                <a:ea typeface="+mj-ea"/>
                <a:cs typeface="+mj-cs"/>
              </a:rPr>
              <a:t>Таблица</a:t>
            </a:r>
            <a:r>
              <a:rPr kumimoji="0" lang="ru-RU" sz="4400" b="0" i="0" u="none" strike="noStrike" kern="1200" cap="none" spc="0" normalizeH="0" noProof="0" dirty="0" smtClean="0">
                <a:ln>
                  <a:noFill/>
                </a:ln>
                <a:solidFill>
                  <a:srgbClr val="00B050"/>
                </a:solidFill>
                <a:effectLst/>
                <a:uLnTx/>
                <a:uFillTx/>
                <a:latin typeface="Book Antiqua" pitchFamily="18" charset="0"/>
                <a:ea typeface="+mj-ea"/>
                <a:cs typeface="+mj-cs"/>
              </a:rPr>
              <a:t> мерок</a:t>
            </a:r>
            <a:endParaRPr kumimoji="0" lang="ru-RU" sz="4400" b="0" i="0" u="none" strike="noStrike" kern="1200" cap="none" spc="0" normalizeH="0" baseline="0" noProof="0" dirty="0">
              <a:ln>
                <a:noFill/>
              </a:ln>
              <a:solidFill>
                <a:srgbClr val="00B050"/>
              </a:solidFill>
              <a:effectLst/>
              <a:uLnTx/>
              <a:uFillTx/>
              <a:latin typeface="Book Antiqua" pitchFamily="18" charset="0"/>
              <a:ea typeface="+mj-ea"/>
              <a:cs typeface="+mj-cs"/>
            </a:endParaRPr>
          </a:p>
        </p:txBody>
      </p:sp>
      <p:graphicFrame>
        <p:nvGraphicFramePr>
          <p:cNvPr id="4" name="Таблица 3"/>
          <p:cNvGraphicFramePr>
            <a:graphicFrameLocks noGrp="1"/>
          </p:cNvGraphicFramePr>
          <p:nvPr/>
        </p:nvGraphicFramePr>
        <p:xfrm>
          <a:off x="142844" y="1071546"/>
          <a:ext cx="8715436" cy="5458290"/>
        </p:xfrm>
        <a:graphic>
          <a:graphicData uri="http://schemas.openxmlformats.org/drawingml/2006/table">
            <a:tbl>
              <a:tblPr/>
              <a:tblGrid>
                <a:gridCol w="1656842"/>
                <a:gridCol w="1482832"/>
                <a:gridCol w="3216845"/>
                <a:gridCol w="2358917"/>
              </a:tblGrid>
              <a:tr h="714381">
                <a:tc>
                  <a:txBody>
                    <a:bodyPr/>
                    <a:lstStyle/>
                    <a:p>
                      <a:pPr algn="ctr">
                        <a:lnSpc>
                          <a:spcPct val="115000"/>
                        </a:lnSpc>
                        <a:spcAft>
                          <a:spcPts val="0"/>
                        </a:spcAft>
                      </a:pPr>
                      <a:r>
                        <a:rPr lang="ru-RU" sz="1800" dirty="0">
                          <a:latin typeface="Times New Roman"/>
                          <a:ea typeface="Times New Roman"/>
                          <a:cs typeface="Times New Roman"/>
                        </a:rPr>
                        <a:t>Название мерки</a:t>
                      </a:r>
                      <a:endParaRPr lang="ru-RU" sz="18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a:latin typeface="Times New Roman"/>
                          <a:ea typeface="Times New Roman"/>
                          <a:cs typeface="Times New Roman"/>
                        </a:rPr>
                        <a:t>Буквенное обозначение</a:t>
                      </a:r>
                      <a:endParaRPr lang="ru-RU" sz="18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a:latin typeface="Times New Roman"/>
                          <a:ea typeface="Times New Roman"/>
                          <a:cs typeface="Times New Roman"/>
                        </a:rPr>
                        <a:t>Правило снятия мерки</a:t>
                      </a:r>
                      <a:endParaRPr lang="ru-RU" sz="18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a:latin typeface="Times New Roman"/>
                          <a:ea typeface="Times New Roman"/>
                          <a:cs typeface="Times New Roman"/>
                        </a:rPr>
                        <a:t>Назначение мерки</a:t>
                      </a:r>
                      <a:endParaRPr lang="ru-RU" sz="18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943">
                <a:tc>
                  <a:txBody>
                    <a:bodyPr/>
                    <a:lstStyle/>
                    <a:p>
                      <a:pPr>
                        <a:lnSpc>
                          <a:spcPct val="115000"/>
                        </a:lnSpc>
                        <a:spcAft>
                          <a:spcPts val="0"/>
                        </a:spcAft>
                      </a:pPr>
                      <a:r>
                        <a:rPr lang="ru-RU" sz="2000" dirty="0" smtClean="0">
                          <a:latin typeface="Times New Roman"/>
                          <a:ea typeface="Times New Roman"/>
                          <a:cs typeface="Times New Roman"/>
                        </a:rPr>
                        <a:t>Полуобхват талии</a:t>
                      </a: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3200" dirty="0" err="1">
                          <a:latin typeface="Times New Roman"/>
                          <a:ea typeface="Times New Roman"/>
                          <a:cs typeface="Times New Roman"/>
                        </a:rPr>
                        <a:t>Ст</a:t>
                      </a:r>
                      <a:endParaRPr lang="ru-RU" sz="32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smtClean="0">
                          <a:latin typeface="Times New Roman"/>
                          <a:ea typeface="Times New Roman"/>
                          <a:cs typeface="Times New Roman"/>
                        </a:rPr>
                        <a:t>Горизонтально вокруг туловища по линии талии</a:t>
                      </a: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smtClean="0">
                          <a:latin typeface="Times New Roman"/>
                          <a:ea typeface="Times New Roman"/>
                          <a:cs typeface="Times New Roman"/>
                        </a:rPr>
                        <a:t>Определение длины пояса</a:t>
                      </a: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4227">
                <a:tc>
                  <a:txBody>
                    <a:bodyPr/>
                    <a:lstStyle/>
                    <a:p>
                      <a:pPr>
                        <a:lnSpc>
                          <a:spcPct val="115000"/>
                        </a:lnSpc>
                        <a:spcAft>
                          <a:spcPts val="0"/>
                        </a:spcAft>
                      </a:pPr>
                      <a:r>
                        <a:rPr lang="ru-RU" sz="2000" dirty="0">
                          <a:latin typeface="Times New Roman"/>
                          <a:ea typeface="Times New Roman"/>
                          <a:cs typeface="Times New Roman"/>
                        </a:rPr>
                        <a:t>Полуобхват</a:t>
                      </a:r>
                      <a:endParaRPr lang="ru-RU" sz="2000" dirty="0">
                        <a:latin typeface="Calibri"/>
                        <a:ea typeface="Times New Roman"/>
                        <a:cs typeface="Times New Roman"/>
                      </a:endParaRPr>
                    </a:p>
                    <a:p>
                      <a:pPr>
                        <a:lnSpc>
                          <a:spcPct val="115000"/>
                        </a:lnSpc>
                        <a:spcAft>
                          <a:spcPts val="0"/>
                        </a:spcAft>
                      </a:pPr>
                      <a:r>
                        <a:rPr lang="ru-RU" sz="2000" dirty="0">
                          <a:latin typeface="Times New Roman"/>
                          <a:ea typeface="Times New Roman"/>
                          <a:cs typeface="Times New Roman"/>
                        </a:rPr>
                        <a:t>бедер</a:t>
                      </a:r>
                      <a:endParaRPr lang="ru-RU" sz="20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3200" dirty="0" err="1" smtClean="0">
                          <a:latin typeface="Times New Roman"/>
                          <a:ea typeface="Times New Roman"/>
                          <a:cs typeface="Times New Roman"/>
                        </a:rPr>
                        <a:t>Сб</a:t>
                      </a:r>
                      <a:endParaRPr lang="ru-RU" sz="32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a:latin typeface="Times New Roman"/>
                          <a:ea typeface="Times New Roman"/>
                          <a:cs typeface="Times New Roman"/>
                        </a:rPr>
                        <a:t>Горизонтально вокруг туловища сзади по наиболее выступающим точкам ягодиц</a:t>
                      </a:r>
                      <a:endParaRPr lang="ru-RU" sz="20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a:latin typeface="Times New Roman"/>
                          <a:ea typeface="Times New Roman"/>
                          <a:cs typeface="Times New Roman"/>
                        </a:rPr>
                        <a:t>Определение ширины юбки</a:t>
                      </a:r>
                      <a:endParaRPr lang="ru-RU" sz="20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943">
                <a:tc>
                  <a:txBody>
                    <a:bodyPr/>
                    <a:lstStyle/>
                    <a:p>
                      <a:pPr>
                        <a:lnSpc>
                          <a:spcPct val="115000"/>
                        </a:lnSpc>
                        <a:spcAft>
                          <a:spcPts val="0"/>
                        </a:spcAft>
                      </a:pPr>
                      <a:r>
                        <a:rPr lang="ru-RU" sz="2000" dirty="0">
                          <a:latin typeface="Times New Roman"/>
                          <a:ea typeface="Times New Roman"/>
                          <a:cs typeface="Times New Roman"/>
                        </a:rPr>
                        <a:t>Длина спины до талии</a:t>
                      </a:r>
                      <a:endParaRPr lang="ru-RU" sz="20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3200" dirty="0" err="1">
                          <a:latin typeface="Times New Roman"/>
                          <a:ea typeface="Times New Roman"/>
                          <a:cs typeface="Times New Roman"/>
                        </a:rPr>
                        <a:t>Дтс</a:t>
                      </a:r>
                      <a:endParaRPr lang="ru-RU" sz="32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a:latin typeface="Times New Roman"/>
                          <a:ea typeface="Times New Roman"/>
                          <a:cs typeface="Times New Roman"/>
                        </a:rPr>
                        <a:t>От седьмого шейного позвонка до талии</a:t>
                      </a:r>
                      <a:endParaRPr lang="ru-RU" sz="20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smtClean="0">
                          <a:latin typeface="Times New Roman"/>
                          <a:ea typeface="Times New Roman"/>
                          <a:cs typeface="Times New Roman"/>
                        </a:rPr>
                        <a:t>Определение положения линии бёдер</a:t>
                      </a: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943">
                <a:tc>
                  <a:txBody>
                    <a:bodyPr/>
                    <a:lstStyle/>
                    <a:p>
                      <a:pPr>
                        <a:lnSpc>
                          <a:spcPct val="115000"/>
                        </a:lnSpc>
                        <a:spcAft>
                          <a:spcPts val="0"/>
                        </a:spcAft>
                      </a:pPr>
                      <a:r>
                        <a:rPr lang="ru-RU" sz="2000" dirty="0">
                          <a:latin typeface="Times New Roman"/>
                          <a:ea typeface="Times New Roman"/>
                          <a:cs typeface="Times New Roman"/>
                        </a:rPr>
                        <a:t>Длина юбки</a:t>
                      </a:r>
                      <a:endParaRPr lang="ru-RU" sz="20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3200" dirty="0" err="1" smtClean="0">
                          <a:latin typeface="Times New Roman"/>
                          <a:ea typeface="Times New Roman"/>
                          <a:cs typeface="Times New Roman"/>
                        </a:rPr>
                        <a:t>Ди</a:t>
                      </a:r>
                      <a:endParaRPr lang="ru-RU" sz="32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smtClean="0">
                          <a:latin typeface="Times New Roman"/>
                          <a:ea typeface="Times New Roman"/>
                          <a:cs typeface="Times New Roman"/>
                        </a:rPr>
                        <a:t>От линии талии до желаемой длины изделия</a:t>
                      </a: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smtClean="0">
                          <a:latin typeface="Times New Roman"/>
                          <a:ea typeface="Times New Roman"/>
                          <a:cs typeface="Times New Roman"/>
                        </a:rPr>
                        <a:t>Определение длины юбки</a:t>
                      </a: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Заголовок 6"/>
          <p:cNvPicPr>
            <a:picLocks noGrp="1" noChangeArrowheads="1"/>
          </p:cNvPicPr>
          <p:nvPr>
            <p:ph type="title"/>
          </p:nvPr>
        </p:nvPicPr>
        <p:blipFill>
          <a:blip r:embed="rId2" cstate="print"/>
          <a:srcRect/>
          <a:stretch>
            <a:fillRect/>
          </a:stretch>
        </p:blipFill>
        <p:spPr bwMode="auto">
          <a:xfrm>
            <a:off x="420688" y="285750"/>
            <a:ext cx="8809037" cy="1409700"/>
          </a:xfrm>
        </p:spPr>
      </p:pic>
      <p:pic>
        <p:nvPicPr>
          <p:cNvPr id="20482" name="Picture 3"/>
          <p:cNvPicPr>
            <a:picLocks noGrp="1" noChangeAspect="1" noChangeArrowheads="1"/>
          </p:cNvPicPr>
          <p:nvPr>
            <p:ph idx="1"/>
          </p:nvPr>
        </p:nvPicPr>
        <p:blipFill>
          <a:blip r:embed="rId3" cstate="print"/>
          <a:srcRect/>
          <a:stretch>
            <a:fillRect/>
          </a:stretch>
        </p:blipFill>
        <p:spPr>
          <a:xfrm>
            <a:off x="571500" y="1643063"/>
            <a:ext cx="1643063" cy="4429125"/>
          </a:xfrm>
        </p:spPr>
      </p:pic>
      <p:pic>
        <p:nvPicPr>
          <p:cNvPr id="20483" name="Picture 4"/>
          <p:cNvPicPr>
            <a:picLocks noChangeAspect="1" noChangeArrowheads="1"/>
          </p:cNvPicPr>
          <p:nvPr/>
        </p:nvPicPr>
        <p:blipFill>
          <a:blip r:embed="rId4" cstate="print"/>
          <a:srcRect/>
          <a:stretch>
            <a:fillRect/>
          </a:stretch>
        </p:blipFill>
        <p:spPr bwMode="auto">
          <a:xfrm>
            <a:off x="4233863" y="1785938"/>
            <a:ext cx="1409700" cy="4429125"/>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7358063" y="1571625"/>
            <a:ext cx="742950" cy="409575"/>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7429500" y="2143125"/>
            <a:ext cx="533400" cy="485775"/>
          </a:xfrm>
          <a:prstGeom prst="rect">
            <a:avLst/>
          </a:prstGeom>
          <a:noFill/>
          <a:ln w="9525">
            <a:noFill/>
            <a:miter lim="800000"/>
            <a:headEnd/>
            <a:tailEnd/>
          </a:ln>
        </p:spPr>
      </p:pic>
      <p:pic>
        <p:nvPicPr>
          <p:cNvPr id="5127" name="Picture 7"/>
          <p:cNvPicPr>
            <a:picLocks noChangeAspect="1" noChangeArrowheads="1"/>
          </p:cNvPicPr>
          <p:nvPr/>
        </p:nvPicPr>
        <p:blipFill>
          <a:blip r:embed="rId7" cstate="print"/>
          <a:srcRect/>
          <a:stretch>
            <a:fillRect/>
          </a:stretch>
        </p:blipFill>
        <p:spPr bwMode="auto">
          <a:xfrm>
            <a:off x="7429500" y="2786063"/>
            <a:ext cx="685800" cy="647700"/>
          </a:xfrm>
          <a:prstGeom prst="rect">
            <a:avLst/>
          </a:prstGeom>
          <a:noFill/>
          <a:ln w="9525">
            <a:noFill/>
            <a:miter lim="800000"/>
            <a:headEnd/>
            <a:tailEnd/>
          </a:ln>
        </p:spPr>
      </p:pic>
      <p:pic>
        <p:nvPicPr>
          <p:cNvPr id="5128" name="Picture 8"/>
          <p:cNvPicPr>
            <a:picLocks noChangeAspect="1" noChangeArrowheads="1"/>
          </p:cNvPicPr>
          <p:nvPr/>
        </p:nvPicPr>
        <p:blipFill>
          <a:blip r:embed="rId8" cstate="print"/>
          <a:srcRect/>
          <a:stretch>
            <a:fillRect/>
          </a:stretch>
        </p:blipFill>
        <p:spPr bwMode="auto">
          <a:xfrm>
            <a:off x="7429500" y="3571875"/>
            <a:ext cx="657225" cy="485775"/>
          </a:xfrm>
          <a:prstGeom prst="rect">
            <a:avLst/>
          </a:prstGeom>
          <a:noFill/>
          <a:ln w="9525">
            <a:noFill/>
            <a:miter lim="800000"/>
            <a:headEnd/>
            <a:tailEnd/>
          </a:ln>
        </p:spPr>
      </p:pic>
      <p:pic>
        <p:nvPicPr>
          <p:cNvPr id="5129" name="Picture 9"/>
          <p:cNvPicPr>
            <a:picLocks noChangeAspect="1" noChangeArrowheads="1"/>
          </p:cNvPicPr>
          <p:nvPr/>
        </p:nvPicPr>
        <p:blipFill>
          <a:blip r:embed="rId9" cstate="print"/>
          <a:srcRect/>
          <a:stretch>
            <a:fillRect/>
          </a:stretch>
        </p:blipFill>
        <p:spPr bwMode="auto">
          <a:xfrm>
            <a:off x="7429500" y="4286250"/>
            <a:ext cx="866775" cy="600075"/>
          </a:xfrm>
          <a:prstGeom prst="rect">
            <a:avLst/>
          </a:prstGeom>
          <a:noFill/>
          <a:ln w="9525">
            <a:noFill/>
            <a:miter lim="800000"/>
            <a:headEnd/>
            <a:tailEnd/>
          </a:ln>
        </p:spPr>
      </p:pic>
      <p:pic>
        <p:nvPicPr>
          <p:cNvPr id="5130" name="Picture 10"/>
          <p:cNvPicPr>
            <a:picLocks noChangeAspect="1" noChangeArrowheads="1"/>
          </p:cNvPicPr>
          <p:nvPr/>
        </p:nvPicPr>
        <p:blipFill>
          <a:blip r:embed="rId10" cstate="print"/>
          <a:srcRect/>
          <a:stretch>
            <a:fillRect/>
          </a:stretch>
        </p:blipFill>
        <p:spPr bwMode="auto">
          <a:xfrm>
            <a:off x="7429500" y="5000625"/>
            <a:ext cx="628650" cy="495300"/>
          </a:xfrm>
          <a:prstGeom prst="rect">
            <a:avLst/>
          </a:prstGeom>
          <a:noFill/>
          <a:ln w="9525">
            <a:noFill/>
            <a:miter lim="800000"/>
            <a:headEnd/>
            <a:tailEnd/>
          </a:ln>
        </p:spPr>
      </p:pic>
      <p:pic>
        <p:nvPicPr>
          <p:cNvPr id="5131" name="Picture 11"/>
          <p:cNvPicPr>
            <a:picLocks noChangeAspect="1" noChangeArrowheads="1"/>
          </p:cNvPicPr>
          <p:nvPr/>
        </p:nvPicPr>
        <p:blipFill>
          <a:blip r:embed="rId11" cstate="print"/>
          <a:srcRect/>
          <a:stretch>
            <a:fillRect/>
          </a:stretch>
        </p:blipFill>
        <p:spPr bwMode="auto">
          <a:xfrm>
            <a:off x="7429500" y="5643563"/>
            <a:ext cx="704850" cy="600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4.56984E-6 L -0.62413 -0.08765 " pathEditMode="relative" rAng="0" ptsTypes="AA">
                                      <p:cBhvr>
                                        <p:cTn id="6" dur="2000" fill="hold"/>
                                        <p:tgtEl>
                                          <p:spTgt spid="5128"/>
                                        </p:tgtEl>
                                        <p:attrNameLst>
                                          <p:attrName>ppt_x</p:attrName>
                                          <p:attrName>ppt_y</p:attrName>
                                        </p:attrNameLst>
                                      </p:cBhvr>
                                      <p:rCtr x="-31200" y="-440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3976 -0.00278 L -0.6382 -0.21253 " pathEditMode="relative" ptsTypes="AA">
                                      <p:cBhvr>
                                        <p:cTn id="10" dur="2000" fill="hold"/>
                                        <p:tgtEl>
                                          <p:spTgt spid="513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5.55556E-7 2.95097E-6 L -0.2125 0.15749 " pathEditMode="relative" ptsTypes="AA">
                                      <p:cBhvr>
                                        <p:cTn id="14" dur="2000" fill="hold"/>
                                        <p:tgtEl>
                                          <p:spTgt spid="512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16667E-6 -4.58834E-6 L -0.25191 -0.26225 " pathEditMode="relative" rAng="0" ptsTypes="AA">
                                      <p:cBhvr>
                                        <p:cTn id="18" dur="2000" fill="hold"/>
                                        <p:tgtEl>
                                          <p:spTgt spid="5129"/>
                                        </p:tgtEl>
                                        <p:attrNameLst>
                                          <p:attrName>ppt_x</p:attrName>
                                          <p:attrName>ppt_y</p:attrName>
                                        </p:attrNameLst>
                                      </p:cBhvr>
                                      <p:rCtr x="-12600" y="-13100"/>
                                    </p:animMotion>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5125"/>
                                        </p:tgtEl>
                                        <p:attrNameLst>
                                          <p:attrName>ppt_x</p:attrName>
                                        </p:attrNameLst>
                                      </p:cBhvr>
                                      <p:tavLst>
                                        <p:tav tm="0">
                                          <p:val>
                                            <p:strVal val="ppt_x"/>
                                          </p:val>
                                        </p:tav>
                                        <p:tav tm="100000">
                                          <p:val>
                                            <p:strVal val="ppt_x"/>
                                          </p:val>
                                        </p:tav>
                                      </p:tavLst>
                                    </p:anim>
                                    <p:anim calcmode="lin" valueType="num">
                                      <p:cBhvr additive="base">
                                        <p:cTn id="23" dur="500"/>
                                        <p:tgtEl>
                                          <p:spTgt spid="5125"/>
                                        </p:tgtEl>
                                        <p:attrNameLst>
                                          <p:attrName>ppt_y</p:attrName>
                                        </p:attrNameLst>
                                      </p:cBhvr>
                                      <p:tavLst>
                                        <p:tav tm="0">
                                          <p:val>
                                            <p:strVal val="ppt_y"/>
                                          </p:val>
                                        </p:tav>
                                        <p:tav tm="100000">
                                          <p:val>
                                            <p:strVal val="1+ppt_h/2"/>
                                          </p:val>
                                        </p:tav>
                                      </p:tavLst>
                                    </p:anim>
                                    <p:set>
                                      <p:cBhvr>
                                        <p:cTn id="24" dur="1" fill="hold">
                                          <p:stCondLst>
                                            <p:cond delay="499"/>
                                          </p:stCondLst>
                                        </p:cTn>
                                        <p:tgtEl>
                                          <p:spTgt spid="5125"/>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5126"/>
                                        </p:tgtEl>
                                        <p:attrNameLst>
                                          <p:attrName>ppt_x</p:attrName>
                                        </p:attrNameLst>
                                      </p:cBhvr>
                                      <p:tavLst>
                                        <p:tav tm="0">
                                          <p:val>
                                            <p:strVal val="ppt_x"/>
                                          </p:val>
                                        </p:tav>
                                        <p:tav tm="100000">
                                          <p:val>
                                            <p:strVal val="ppt_x"/>
                                          </p:val>
                                        </p:tav>
                                      </p:tavLst>
                                    </p:anim>
                                    <p:anim calcmode="lin" valueType="num">
                                      <p:cBhvr additive="base">
                                        <p:cTn id="27" dur="500"/>
                                        <p:tgtEl>
                                          <p:spTgt spid="5126"/>
                                        </p:tgtEl>
                                        <p:attrNameLst>
                                          <p:attrName>ppt_y</p:attrName>
                                        </p:attrNameLst>
                                      </p:cBhvr>
                                      <p:tavLst>
                                        <p:tav tm="0">
                                          <p:val>
                                            <p:strVal val="ppt_y"/>
                                          </p:val>
                                        </p:tav>
                                        <p:tav tm="100000">
                                          <p:val>
                                            <p:strVal val="1+ppt_h/2"/>
                                          </p:val>
                                        </p:tav>
                                      </p:tavLst>
                                    </p:anim>
                                    <p:set>
                                      <p:cBhvr>
                                        <p:cTn id="28" dur="1" fill="hold">
                                          <p:stCondLst>
                                            <p:cond delay="499"/>
                                          </p:stCondLst>
                                        </p:cTn>
                                        <p:tgtEl>
                                          <p:spTgt spid="5126"/>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5131"/>
                                        </p:tgtEl>
                                        <p:attrNameLst>
                                          <p:attrName>ppt_x</p:attrName>
                                        </p:attrNameLst>
                                      </p:cBhvr>
                                      <p:tavLst>
                                        <p:tav tm="0">
                                          <p:val>
                                            <p:strVal val="ppt_x"/>
                                          </p:val>
                                        </p:tav>
                                        <p:tav tm="100000">
                                          <p:val>
                                            <p:strVal val="ppt_x"/>
                                          </p:val>
                                        </p:tav>
                                      </p:tavLst>
                                    </p:anim>
                                    <p:anim calcmode="lin" valueType="num">
                                      <p:cBhvr additive="base">
                                        <p:cTn id="31" dur="500"/>
                                        <p:tgtEl>
                                          <p:spTgt spid="5131"/>
                                        </p:tgtEl>
                                        <p:attrNameLst>
                                          <p:attrName>ppt_y</p:attrName>
                                        </p:attrNameLst>
                                      </p:cBhvr>
                                      <p:tavLst>
                                        <p:tav tm="0">
                                          <p:val>
                                            <p:strVal val="ppt_y"/>
                                          </p:val>
                                        </p:tav>
                                        <p:tav tm="100000">
                                          <p:val>
                                            <p:strVal val="1+ppt_h/2"/>
                                          </p:val>
                                        </p:tav>
                                      </p:tavLst>
                                    </p:anim>
                                    <p:set>
                                      <p:cBhvr>
                                        <p:cTn id="32" dur="1" fill="hold">
                                          <p:stCondLst>
                                            <p:cond delay="499"/>
                                          </p:stCondLst>
                                        </p:cTn>
                                        <p:tgtEl>
                                          <p:spTgt spid="5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5712750"/>
            <a:ext cx="1316571" cy="288000"/>
          </a:xfrm>
          <a:prstGeom prst="rect">
            <a:avLst/>
          </a:prstGeom>
        </p:spPr>
      </p:pic>
      <p:sp>
        <p:nvSpPr>
          <p:cNvPr id="8" name="TextBox 7"/>
          <p:cNvSpPr txBox="1"/>
          <p:nvPr/>
        </p:nvSpPr>
        <p:spPr>
          <a:xfrm>
            <a:off x="755576" y="495471"/>
            <a:ext cx="8029650" cy="707886"/>
          </a:xfrm>
          <a:prstGeom prst="rect">
            <a:avLst/>
          </a:prstGeom>
          <a:noFill/>
        </p:spPr>
        <p:txBody>
          <a:bodyPr wrap="square" rtlCol="0">
            <a:spAutoFit/>
          </a:bodyPr>
          <a:lstStyle/>
          <a:p>
            <a:r>
              <a:rPr lang="ru-RU" sz="4000" dirty="0">
                <a:solidFill>
                  <a:srgbClr val="00B050"/>
                </a:solidFill>
                <a:latin typeface="Book Antiqua" panose="02040602050305030304" pitchFamily="18" charset="0"/>
              </a:rPr>
              <a:t>Прибавка на свободу облегания</a:t>
            </a:r>
          </a:p>
        </p:txBody>
      </p:sp>
      <p:cxnSp>
        <p:nvCxnSpPr>
          <p:cNvPr id="9" name="Прямая соединительная линия 8"/>
          <p:cNvCxnSpPr/>
          <p:nvPr/>
        </p:nvCxnSpPr>
        <p:spPr>
          <a:xfrm>
            <a:off x="358776" y="1682147"/>
            <a:ext cx="5056063" cy="0"/>
          </a:xfrm>
          <a:prstGeom prst="line">
            <a:avLst/>
          </a:prstGeom>
          <a:ln w="19050"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090" y="2034938"/>
            <a:ext cx="3018790" cy="4274382"/>
          </a:xfrm>
          <a:prstGeom prst="rect">
            <a:avLst/>
          </a:prstGeom>
          <a:ln w="127000" cap="flat">
            <a:solidFill>
              <a:schemeClr val="tx1">
                <a:alpha val="10000"/>
              </a:schemeClr>
            </a:solidFill>
            <a:miter lim="800000"/>
          </a:ln>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3779912" y="1849172"/>
            <a:ext cx="5005314" cy="954107"/>
          </a:xfrm>
          <a:prstGeom prst="rect">
            <a:avLst/>
          </a:prstGeom>
        </p:spPr>
        <p:txBody>
          <a:bodyPr wrap="square">
            <a:spAutoFit/>
          </a:bodyPr>
          <a:lstStyle/>
          <a:p>
            <a:r>
              <a:rPr lang="ru-RU" sz="2800" dirty="0">
                <a:latin typeface="Book Antiqua" panose="02040602050305030304" pitchFamily="18" charset="0"/>
              </a:rPr>
              <a:t>Прибавки обозначают буквой </a:t>
            </a:r>
            <a:r>
              <a:rPr lang="ru-RU" sz="2800" dirty="0">
                <a:solidFill>
                  <a:srgbClr val="92D050"/>
                </a:solidFill>
                <a:latin typeface="Book Antiqua" panose="02040602050305030304" pitchFamily="18" charset="0"/>
              </a:rPr>
              <a:t>П</a:t>
            </a:r>
            <a:r>
              <a:rPr lang="ru-RU" sz="2800" dirty="0">
                <a:latin typeface="Book Antiqua" panose="02040602050305030304" pitchFamily="18" charset="0"/>
              </a:rPr>
              <a:t>.</a:t>
            </a:r>
          </a:p>
        </p:txBody>
      </p:sp>
      <p:sp>
        <p:nvSpPr>
          <p:cNvPr id="12" name="Прямоугольник 11"/>
          <p:cNvSpPr/>
          <p:nvPr/>
        </p:nvSpPr>
        <p:spPr>
          <a:xfrm>
            <a:off x="3923928" y="3035094"/>
            <a:ext cx="4414356" cy="2677656"/>
          </a:xfrm>
          <a:prstGeom prst="rect">
            <a:avLst/>
          </a:prstGeom>
        </p:spPr>
        <p:txBody>
          <a:bodyPr wrap="square">
            <a:spAutoFit/>
          </a:bodyPr>
          <a:lstStyle/>
          <a:p>
            <a:pPr>
              <a:lnSpc>
                <a:spcPct val="150000"/>
              </a:lnSpc>
            </a:pPr>
            <a:r>
              <a:rPr lang="ru-RU" sz="2800" dirty="0">
                <a:solidFill>
                  <a:srgbClr val="92D050"/>
                </a:solidFill>
                <a:latin typeface="Book Antiqua" panose="02040602050305030304" pitchFamily="18" charset="0"/>
              </a:rPr>
              <a:t>Пт</a:t>
            </a:r>
            <a:r>
              <a:rPr lang="ru-RU" sz="2800" dirty="0">
                <a:latin typeface="Book Antiqua" panose="02040602050305030304" pitchFamily="18" charset="0"/>
              </a:rPr>
              <a:t> – прибавка по линии </a:t>
            </a:r>
            <a:r>
              <a:rPr lang="ru-RU" sz="2800" dirty="0" smtClean="0">
                <a:latin typeface="Book Antiqua" panose="02040602050305030304" pitchFamily="18" charset="0"/>
              </a:rPr>
              <a:t>талии </a:t>
            </a:r>
            <a:r>
              <a:rPr lang="en-US" sz="2800" dirty="0" smtClean="0">
                <a:latin typeface="Book Antiqua" panose="02040602050305030304" pitchFamily="18" charset="0"/>
              </a:rPr>
              <a:t>=</a:t>
            </a:r>
            <a:r>
              <a:rPr lang="ru-RU" sz="2800" dirty="0" smtClean="0">
                <a:latin typeface="Book Antiqua" panose="02040602050305030304" pitchFamily="18" charset="0"/>
              </a:rPr>
              <a:t> 1.0 см </a:t>
            </a:r>
            <a:endParaRPr lang="ru-RU" sz="2800" dirty="0">
              <a:latin typeface="Book Antiqua" panose="02040602050305030304" pitchFamily="18" charset="0"/>
            </a:endParaRPr>
          </a:p>
          <a:p>
            <a:pPr>
              <a:lnSpc>
                <a:spcPct val="150000"/>
              </a:lnSpc>
            </a:pPr>
            <a:r>
              <a:rPr lang="ru-RU" sz="2800" dirty="0">
                <a:solidFill>
                  <a:srgbClr val="92D050"/>
                </a:solidFill>
                <a:latin typeface="Book Antiqua" panose="02040602050305030304" pitchFamily="18" charset="0"/>
              </a:rPr>
              <a:t>Пб</a:t>
            </a:r>
            <a:r>
              <a:rPr lang="ru-RU" sz="2800" dirty="0">
                <a:latin typeface="Book Antiqua" panose="02040602050305030304" pitchFamily="18" charset="0"/>
              </a:rPr>
              <a:t> – прибавка по линии </a:t>
            </a:r>
            <a:r>
              <a:rPr lang="ru-RU" sz="2800" dirty="0" smtClean="0">
                <a:latin typeface="Book Antiqua" panose="02040602050305030304" pitchFamily="18" charset="0"/>
              </a:rPr>
              <a:t>бёдер</a:t>
            </a:r>
            <a:r>
              <a:rPr lang="ru-RU" sz="2800" dirty="0">
                <a:latin typeface="Book Antiqua" panose="02040602050305030304" pitchFamily="18" charset="0"/>
              </a:rPr>
              <a:t> </a:t>
            </a:r>
            <a:r>
              <a:rPr lang="en-US" sz="2800" dirty="0" smtClean="0">
                <a:latin typeface="Book Antiqua" panose="02040602050305030304" pitchFamily="18" charset="0"/>
              </a:rPr>
              <a:t>= </a:t>
            </a:r>
            <a:r>
              <a:rPr lang="ru-RU" sz="2800" dirty="0" smtClean="0">
                <a:latin typeface="Book Antiqua" panose="02040602050305030304" pitchFamily="18" charset="0"/>
              </a:rPr>
              <a:t>3.0 см</a:t>
            </a:r>
            <a:endParaRPr lang="ru-RU" sz="2800" dirty="0">
              <a:latin typeface="Book Antiqua" panose="02040602050305030304" pitchFamily="18" charset="0"/>
            </a:endParaRPr>
          </a:p>
        </p:txBody>
      </p:sp>
    </p:spTree>
    <p:extLst>
      <p:ext uri="{BB962C8B-B14F-4D97-AF65-F5344CB8AC3E}">
        <p14:creationId xmlns:p14="http://schemas.microsoft.com/office/powerpoint/2010/main" val="338124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457200" y="14286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0" i="0" u="none" strike="noStrike" kern="1200" cap="none" spc="0" normalizeH="0" baseline="0" noProof="0" dirty="0" smtClean="0">
                <a:ln>
                  <a:noFill/>
                </a:ln>
                <a:solidFill>
                  <a:srgbClr val="00B050"/>
                </a:solidFill>
                <a:effectLst/>
                <a:uLnTx/>
                <a:uFillTx/>
                <a:latin typeface="Book Antiqua" pitchFamily="18" charset="0"/>
                <a:ea typeface="+mj-ea"/>
                <a:cs typeface="+mj-cs"/>
              </a:rPr>
              <a:t>Таблица</a:t>
            </a:r>
            <a:r>
              <a:rPr kumimoji="0" lang="ru-RU" sz="4400" b="0" i="0" u="none" strike="noStrike" kern="1200" cap="none" spc="0" normalizeH="0" noProof="0" dirty="0" smtClean="0">
                <a:ln>
                  <a:noFill/>
                </a:ln>
                <a:solidFill>
                  <a:srgbClr val="00B050"/>
                </a:solidFill>
                <a:effectLst/>
                <a:uLnTx/>
                <a:uFillTx/>
                <a:latin typeface="Book Antiqua" pitchFamily="18" charset="0"/>
                <a:ea typeface="+mj-ea"/>
                <a:cs typeface="+mj-cs"/>
              </a:rPr>
              <a:t> </a:t>
            </a:r>
            <a:r>
              <a:rPr lang="ru-RU" sz="4400" noProof="0" dirty="0" smtClean="0">
                <a:solidFill>
                  <a:srgbClr val="00B050"/>
                </a:solidFill>
                <a:latin typeface="Book Antiqua" pitchFamily="18" charset="0"/>
                <a:ea typeface="+mj-ea"/>
                <a:cs typeface="+mj-cs"/>
              </a:rPr>
              <a:t>м</a:t>
            </a:r>
            <a:r>
              <a:rPr kumimoji="0" lang="ru-RU" sz="4400" b="0" i="0" u="none" strike="noStrike" kern="1200" cap="none" spc="0" normalizeH="0" noProof="0" dirty="0" smtClean="0">
                <a:ln>
                  <a:noFill/>
                </a:ln>
                <a:solidFill>
                  <a:srgbClr val="00B050"/>
                </a:solidFill>
                <a:effectLst/>
                <a:uLnTx/>
                <a:uFillTx/>
                <a:latin typeface="Book Antiqua" pitchFamily="18" charset="0"/>
                <a:ea typeface="+mj-ea"/>
                <a:cs typeface="+mj-cs"/>
              </a:rPr>
              <a:t>оих мерок</a:t>
            </a:r>
            <a:endParaRPr kumimoji="0" lang="ru-RU" sz="4400" b="0" i="0" u="none" strike="noStrike" kern="1200" cap="none" spc="0" normalizeH="0" baseline="0" noProof="0" dirty="0">
              <a:ln>
                <a:noFill/>
              </a:ln>
              <a:solidFill>
                <a:srgbClr val="00B050"/>
              </a:solidFill>
              <a:effectLst/>
              <a:uLnTx/>
              <a:uFillTx/>
              <a:latin typeface="Book Antiqua" pitchFamily="18" charset="0"/>
              <a:ea typeface="+mj-ea"/>
              <a:cs typeface="+mj-cs"/>
            </a:endParaRPr>
          </a:p>
        </p:txBody>
      </p:sp>
      <p:graphicFrame>
        <p:nvGraphicFramePr>
          <p:cNvPr id="4" name="Таблица 3"/>
          <p:cNvGraphicFramePr>
            <a:graphicFrameLocks noGrp="1"/>
          </p:cNvGraphicFramePr>
          <p:nvPr>
            <p:extLst>
              <p:ext uri="{D42A27DB-BD31-4B8C-83A1-F6EECF244321}">
                <p14:modId xmlns:p14="http://schemas.microsoft.com/office/powerpoint/2010/main" val="683091674"/>
              </p:ext>
            </p:extLst>
          </p:nvPr>
        </p:nvGraphicFramePr>
        <p:xfrm>
          <a:off x="142844" y="1071546"/>
          <a:ext cx="8715436" cy="5458290"/>
        </p:xfrm>
        <a:graphic>
          <a:graphicData uri="http://schemas.openxmlformats.org/drawingml/2006/table">
            <a:tbl>
              <a:tblPr/>
              <a:tblGrid>
                <a:gridCol w="1656842"/>
                <a:gridCol w="3204362"/>
                <a:gridCol w="2016224"/>
                <a:gridCol w="1838008"/>
              </a:tblGrid>
              <a:tr h="714381">
                <a:tc>
                  <a:txBody>
                    <a:bodyPr/>
                    <a:lstStyle/>
                    <a:p>
                      <a:pPr algn="ctr">
                        <a:lnSpc>
                          <a:spcPct val="115000"/>
                        </a:lnSpc>
                        <a:spcAft>
                          <a:spcPts val="0"/>
                        </a:spcAft>
                      </a:pPr>
                      <a:r>
                        <a:rPr lang="ru-RU" sz="1800" dirty="0">
                          <a:latin typeface="Times New Roman"/>
                          <a:ea typeface="Times New Roman"/>
                          <a:cs typeface="Times New Roman"/>
                        </a:rPr>
                        <a:t>Буквенное обозначение</a:t>
                      </a:r>
                      <a:endParaRPr lang="ru-RU" sz="18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a:latin typeface="Times New Roman"/>
                          <a:ea typeface="Times New Roman"/>
                          <a:cs typeface="Times New Roman"/>
                        </a:rPr>
                        <a:t>Правило снятия мерки</a:t>
                      </a:r>
                      <a:endParaRPr lang="ru-RU" sz="18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smtClean="0">
                          <a:latin typeface="Times New Roman" panose="02020603050405020304" pitchFamily="18" charset="0"/>
                          <a:ea typeface="Times New Roman"/>
                          <a:cs typeface="Times New Roman" panose="02020603050405020304" pitchFamily="18" charset="0"/>
                        </a:rPr>
                        <a:t>Мои мерки</a:t>
                      </a:r>
                      <a:endParaRPr lang="ru-RU" sz="1800" dirty="0">
                        <a:latin typeface="Times New Roman" panose="02020603050405020304" pitchFamily="18" charset="0"/>
                        <a:ea typeface="Times New Roman"/>
                        <a:cs typeface="Times New Roman" panose="02020603050405020304" pitchFamily="18" charset="0"/>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smtClean="0">
                          <a:latin typeface="Times New Roman" panose="02020603050405020304" pitchFamily="18" charset="0"/>
                          <a:ea typeface="Times New Roman"/>
                          <a:cs typeface="Times New Roman" panose="02020603050405020304" pitchFamily="18" charset="0"/>
                        </a:rPr>
                        <a:t>Мои мерки в масштабе 1:4</a:t>
                      </a:r>
                      <a:endParaRPr lang="ru-RU" sz="1800" dirty="0">
                        <a:latin typeface="Times New Roman" panose="02020603050405020304" pitchFamily="18" charset="0"/>
                        <a:ea typeface="Times New Roman"/>
                        <a:cs typeface="Times New Roman" panose="02020603050405020304" pitchFamily="18" charset="0"/>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943">
                <a:tc>
                  <a:txBody>
                    <a:bodyPr/>
                    <a:lstStyle/>
                    <a:p>
                      <a:pPr algn="ctr">
                        <a:lnSpc>
                          <a:spcPct val="115000"/>
                        </a:lnSpc>
                        <a:spcAft>
                          <a:spcPts val="0"/>
                        </a:spcAft>
                      </a:pPr>
                      <a:r>
                        <a:rPr lang="ru-RU" sz="3200" dirty="0" err="1">
                          <a:latin typeface="Times New Roman"/>
                          <a:ea typeface="Times New Roman"/>
                          <a:cs typeface="Times New Roman"/>
                        </a:rPr>
                        <a:t>Ст</a:t>
                      </a:r>
                      <a:endParaRPr lang="ru-RU" sz="32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smtClean="0">
                          <a:latin typeface="Times New Roman"/>
                          <a:ea typeface="Times New Roman"/>
                          <a:cs typeface="Times New Roman"/>
                        </a:rPr>
                        <a:t>Горизонтально вокруг туловища по линии талии</a:t>
                      </a: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4227">
                <a:tc>
                  <a:txBody>
                    <a:bodyPr/>
                    <a:lstStyle/>
                    <a:p>
                      <a:pPr algn="ctr">
                        <a:lnSpc>
                          <a:spcPct val="115000"/>
                        </a:lnSpc>
                        <a:spcAft>
                          <a:spcPts val="0"/>
                        </a:spcAft>
                      </a:pPr>
                      <a:r>
                        <a:rPr lang="ru-RU" sz="3200" dirty="0" err="1" smtClean="0">
                          <a:latin typeface="Times New Roman"/>
                          <a:ea typeface="Times New Roman"/>
                          <a:cs typeface="Times New Roman"/>
                        </a:rPr>
                        <a:t>Сб</a:t>
                      </a:r>
                      <a:endParaRPr lang="ru-RU" sz="32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a:latin typeface="Times New Roman"/>
                          <a:ea typeface="Times New Roman"/>
                          <a:cs typeface="Times New Roman"/>
                        </a:rPr>
                        <a:t>Горизонтально вокруг туловища сзади по наиболее выступающим точкам ягодиц</a:t>
                      </a:r>
                      <a:endParaRPr lang="ru-RU" sz="20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20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20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943">
                <a:tc>
                  <a:txBody>
                    <a:bodyPr/>
                    <a:lstStyle/>
                    <a:p>
                      <a:pPr algn="ctr">
                        <a:lnSpc>
                          <a:spcPct val="115000"/>
                        </a:lnSpc>
                        <a:spcAft>
                          <a:spcPts val="0"/>
                        </a:spcAft>
                      </a:pPr>
                      <a:r>
                        <a:rPr lang="ru-RU" sz="3200" dirty="0" err="1">
                          <a:latin typeface="Times New Roman"/>
                          <a:ea typeface="Times New Roman"/>
                          <a:cs typeface="Times New Roman"/>
                        </a:rPr>
                        <a:t>Дтс</a:t>
                      </a:r>
                      <a:endParaRPr lang="ru-RU" sz="32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a:latin typeface="Times New Roman"/>
                          <a:ea typeface="Times New Roman"/>
                          <a:cs typeface="Times New Roman"/>
                        </a:rPr>
                        <a:t>От седьмого шейного позвонка до талии</a:t>
                      </a:r>
                      <a:endParaRPr lang="ru-RU" sz="20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2000" dirty="0">
                        <a:latin typeface="Calibri"/>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943">
                <a:tc>
                  <a:txBody>
                    <a:bodyPr/>
                    <a:lstStyle/>
                    <a:p>
                      <a:pPr algn="ctr">
                        <a:lnSpc>
                          <a:spcPct val="115000"/>
                        </a:lnSpc>
                        <a:spcAft>
                          <a:spcPts val="0"/>
                        </a:spcAft>
                      </a:pPr>
                      <a:r>
                        <a:rPr lang="ru-RU" sz="3200" dirty="0" err="1" smtClean="0">
                          <a:latin typeface="Times New Roman"/>
                          <a:ea typeface="Times New Roman"/>
                          <a:cs typeface="Times New Roman"/>
                        </a:rPr>
                        <a:t>Ди</a:t>
                      </a:r>
                      <a:endParaRPr lang="ru-RU" sz="32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dirty="0" smtClean="0">
                          <a:latin typeface="Times New Roman"/>
                          <a:ea typeface="Times New Roman"/>
                          <a:cs typeface="Times New Roman"/>
                        </a:rPr>
                        <a:t>От линии талии до желаемой длины изделия</a:t>
                      </a: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2000" dirty="0">
                        <a:latin typeface="Times New Roman"/>
                        <a:ea typeface="Times New Roman"/>
                        <a:cs typeface="Times New Roman"/>
                      </a:endParaRPr>
                    </a:p>
                  </a:txBody>
                  <a:tcPr marL="62851" marR="62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461613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14282" y="142852"/>
            <a:ext cx="8686800" cy="841248"/>
          </a:xfrm>
          <a:blipFill>
            <a:blip r:embed="rId2" cstate="print"/>
            <a:tile tx="0" ty="0" sx="100000" sy="100000" flip="none" algn="tl"/>
          </a:blipFill>
        </p:spPr>
        <p:txBody>
          <a:bodyPr/>
          <a:lstStyle/>
          <a:p>
            <a:pPr algn="ctr" fontAlgn="auto">
              <a:spcAft>
                <a:spcPts val="0"/>
              </a:spcAft>
              <a:defRPr/>
            </a:pPr>
            <a:r>
              <a:rPr lang="ru-RU"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Построение сетки</a:t>
            </a:r>
            <a:endParaRPr lang="ru-RU" b="1"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149" name="Picture 5"/>
          <p:cNvPicPr>
            <a:picLocks noChangeAspect="1" noChangeArrowheads="1"/>
          </p:cNvPicPr>
          <p:nvPr/>
        </p:nvPicPr>
        <p:blipFill>
          <a:blip r:embed="rId3" cstate="print"/>
          <a:srcRect/>
          <a:stretch>
            <a:fillRect/>
          </a:stretch>
        </p:blipFill>
        <p:spPr bwMode="auto">
          <a:xfrm>
            <a:off x="857250" y="1571625"/>
            <a:ext cx="5786438" cy="5072063"/>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71500" y="1214438"/>
            <a:ext cx="314325" cy="333375"/>
          </a:xfrm>
          <a:prstGeom prst="rect">
            <a:avLst/>
          </a:prstGeom>
          <a:noFill/>
          <a:ln w="9525">
            <a:noFill/>
            <a:miter lim="800000"/>
            <a:headEnd/>
            <a:tailEnd/>
          </a:ln>
        </p:spPr>
      </p:pic>
      <p:pic>
        <p:nvPicPr>
          <p:cNvPr id="6152" name="Picture 8"/>
          <p:cNvPicPr>
            <a:picLocks noChangeAspect="1" noChangeArrowheads="1"/>
          </p:cNvPicPr>
          <p:nvPr/>
        </p:nvPicPr>
        <p:blipFill>
          <a:blip r:embed="rId5" cstate="print"/>
          <a:srcRect/>
          <a:stretch>
            <a:fillRect/>
          </a:stretch>
        </p:blipFill>
        <p:spPr bwMode="auto">
          <a:xfrm>
            <a:off x="1000125" y="6357938"/>
            <a:ext cx="180975" cy="136525"/>
          </a:xfrm>
          <a:prstGeom prst="rect">
            <a:avLst/>
          </a:prstGeom>
          <a:noFill/>
          <a:ln w="9525">
            <a:noFill/>
            <a:miter lim="800000"/>
            <a:headEnd/>
            <a:tailEnd/>
          </a:ln>
        </p:spPr>
      </p:pic>
      <p:pic>
        <p:nvPicPr>
          <p:cNvPr id="6153" name="Picture 9"/>
          <p:cNvPicPr>
            <a:picLocks noChangeAspect="1" noChangeArrowheads="1"/>
          </p:cNvPicPr>
          <p:nvPr/>
        </p:nvPicPr>
        <p:blipFill>
          <a:blip r:embed="rId6" cstate="print"/>
          <a:srcRect/>
          <a:stretch>
            <a:fillRect/>
          </a:stretch>
        </p:blipFill>
        <p:spPr bwMode="auto">
          <a:xfrm>
            <a:off x="571500" y="6143625"/>
            <a:ext cx="304800" cy="333375"/>
          </a:xfrm>
          <a:prstGeom prst="rect">
            <a:avLst/>
          </a:prstGeom>
          <a:noFill/>
          <a:ln w="9525">
            <a:noFill/>
            <a:miter lim="800000"/>
            <a:headEnd/>
            <a:tailEnd/>
          </a:ln>
        </p:spPr>
      </p:pic>
      <p:pic>
        <p:nvPicPr>
          <p:cNvPr id="6157" name="Picture 13"/>
          <p:cNvPicPr>
            <a:picLocks noChangeAspect="1" noChangeArrowheads="1"/>
          </p:cNvPicPr>
          <p:nvPr/>
        </p:nvPicPr>
        <p:blipFill>
          <a:blip r:embed="rId7" cstate="print"/>
          <a:srcRect/>
          <a:stretch>
            <a:fillRect/>
          </a:stretch>
        </p:blipFill>
        <p:spPr bwMode="auto">
          <a:xfrm>
            <a:off x="7000875" y="1143000"/>
            <a:ext cx="857250" cy="352425"/>
          </a:xfrm>
          <a:prstGeom prst="rect">
            <a:avLst/>
          </a:prstGeom>
          <a:noFill/>
          <a:ln w="9525">
            <a:noFill/>
            <a:miter lim="800000"/>
            <a:headEnd/>
            <a:tailEnd/>
          </a:ln>
        </p:spPr>
      </p:pic>
      <p:pic>
        <p:nvPicPr>
          <p:cNvPr id="6158" name="Picture 14"/>
          <p:cNvPicPr>
            <a:picLocks noChangeAspect="1" noChangeArrowheads="1"/>
          </p:cNvPicPr>
          <p:nvPr/>
        </p:nvPicPr>
        <p:blipFill>
          <a:blip r:embed="rId8" cstate="print"/>
          <a:srcRect/>
          <a:stretch>
            <a:fillRect/>
          </a:stretch>
        </p:blipFill>
        <p:spPr bwMode="auto">
          <a:xfrm>
            <a:off x="7072313" y="1643063"/>
            <a:ext cx="1500187" cy="357187"/>
          </a:xfrm>
          <a:prstGeom prst="rect">
            <a:avLst/>
          </a:prstGeom>
          <a:noFill/>
          <a:ln w="9525">
            <a:noFill/>
            <a:miter lim="800000"/>
            <a:headEnd/>
            <a:tailEnd/>
          </a:ln>
        </p:spPr>
      </p:pic>
      <p:pic>
        <p:nvPicPr>
          <p:cNvPr id="6159" name="Picture 15"/>
          <p:cNvPicPr>
            <a:picLocks noChangeAspect="1" noChangeArrowheads="1"/>
          </p:cNvPicPr>
          <p:nvPr/>
        </p:nvPicPr>
        <p:blipFill>
          <a:blip r:embed="rId9" cstate="print"/>
          <a:srcRect/>
          <a:stretch>
            <a:fillRect/>
          </a:stretch>
        </p:blipFill>
        <p:spPr bwMode="auto">
          <a:xfrm>
            <a:off x="6786563" y="2286000"/>
            <a:ext cx="1857375" cy="390525"/>
          </a:xfrm>
          <a:prstGeom prst="rect">
            <a:avLst/>
          </a:prstGeom>
          <a:noFill/>
          <a:ln w="9525">
            <a:noFill/>
            <a:miter lim="800000"/>
            <a:headEnd/>
            <a:tailEnd/>
          </a:ln>
        </p:spPr>
      </p:pic>
      <p:pic>
        <p:nvPicPr>
          <p:cNvPr id="6160" name="Picture 16"/>
          <p:cNvPicPr>
            <a:picLocks noChangeAspect="1" noChangeArrowheads="1"/>
          </p:cNvPicPr>
          <p:nvPr/>
        </p:nvPicPr>
        <p:blipFill>
          <a:blip r:embed="rId10" cstate="print"/>
          <a:srcRect/>
          <a:stretch>
            <a:fillRect/>
          </a:stretch>
        </p:blipFill>
        <p:spPr bwMode="auto">
          <a:xfrm>
            <a:off x="6072188" y="1571625"/>
            <a:ext cx="107950" cy="257175"/>
          </a:xfrm>
          <a:prstGeom prst="rect">
            <a:avLst/>
          </a:prstGeom>
          <a:noFill/>
          <a:ln w="9525">
            <a:noFill/>
            <a:miter lim="800000"/>
            <a:headEnd/>
            <a:tailEnd/>
          </a:ln>
        </p:spPr>
      </p:pic>
      <p:pic>
        <p:nvPicPr>
          <p:cNvPr id="6161" name="Picture 17"/>
          <p:cNvPicPr>
            <a:picLocks noChangeAspect="1" noChangeArrowheads="1"/>
          </p:cNvPicPr>
          <p:nvPr/>
        </p:nvPicPr>
        <p:blipFill>
          <a:blip r:embed="rId11" cstate="print"/>
          <a:srcRect/>
          <a:stretch>
            <a:fillRect/>
          </a:stretch>
        </p:blipFill>
        <p:spPr bwMode="auto">
          <a:xfrm>
            <a:off x="6000750" y="1143000"/>
            <a:ext cx="476250" cy="423863"/>
          </a:xfrm>
          <a:prstGeom prst="rect">
            <a:avLst/>
          </a:prstGeom>
          <a:noFill/>
          <a:ln w="9525">
            <a:noFill/>
            <a:miter lim="800000"/>
            <a:headEnd/>
            <a:tailEnd/>
          </a:ln>
        </p:spPr>
      </p:pic>
      <p:pic>
        <p:nvPicPr>
          <p:cNvPr id="6162" name="Picture 18"/>
          <p:cNvPicPr>
            <a:picLocks noChangeAspect="1" noChangeArrowheads="1"/>
          </p:cNvPicPr>
          <p:nvPr/>
        </p:nvPicPr>
        <p:blipFill>
          <a:blip r:embed="rId12" cstate="print"/>
          <a:srcRect/>
          <a:stretch>
            <a:fillRect/>
          </a:stretch>
        </p:blipFill>
        <p:spPr bwMode="auto">
          <a:xfrm>
            <a:off x="7000875" y="3000375"/>
            <a:ext cx="1285875" cy="419100"/>
          </a:xfrm>
          <a:prstGeom prst="rect">
            <a:avLst/>
          </a:prstGeom>
          <a:noFill/>
          <a:ln w="9525">
            <a:noFill/>
            <a:miter lim="800000"/>
            <a:headEnd/>
            <a:tailEnd/>
          </a:ln>
        </p:spPr>
      </p:pic>
      <p:pic>
        <p:nvPicPr>
          <p:cNvPr id="6163" name="Picture 19"/>
          <p:cNvPicPr>
            <a:picLocks noChangeAspect="1" noChangeArrowheads="1"/>
          </p:cNvPicPr>
          <p:nvPr/>
        </p:nvPicPr>
        <p:blipFill>
          <a:blip r:embed="rId13" cstate="print"/>
          <a:srcRect/>
          <a:stretch>
            <a:fillRect/>
          </a:stretch>
        </p:blipFill>
        <p:spPr bwMode="auto">
          <a:xfrm>
            <a:off x="6072188" y="1643063"/>
            <a:ext cx="93662" cy="4857750"/>
          </a:xfrm>
          <a:prstGeom prst="rect">
            <a:avLst/>
          </a:prstGeom>
          <a:noFill/>
          <a:ln w="9525">
            <a:noFill/>
            <a:miter lim="800000"/>
            <a:headEnd/>
            <a:tailEnd/>
          </a:ln>
        </p:spPr>
      </p:pic>
      <p:pic>
        <p:nvPicPr>
          <p:cNvPr id="6164" name="Picture 20"/>
          <p:cNvPicPr>
            <a:picLocks noChangeAspect="1" noChangeArrowheads="1"/>
          </p:cNvPicPr>
          <p:nvPr/>
        </p:nvPicPr>
        <p:blipFill>
          <a:blip r:embed="rId14" cstate="print"/>
          <a:srcRect/>
          <a:stretch>
            <a:fillRect/>
          </a:stretch>
        </p:blipFill>
        <p:spPr bwMode="auto">
          <a:xfrm>
            <a:off x="1071563" y="6286500"/>
            <a:ext cx="5322887" cy="142875"/>
          </a:xfrm>
          <a:prstGeom prst="rect">
            <a:avLst/>
          </a:prstGeom>
          <a:noFill/>
          <a:ln w="9525">
            <a:noFill/>
            <a:miter lim="800000"/>
            <a:headEnd/>
            <a:tailEnd/>
          </a:ln>
        </p:spPr>
      </p:pic>
      <p:pic>
        <p:nvPicPr>
          <p:cNvPr id="6165" name="Picture 21"/>
          <p:cNvPicPr>
            <a:picLocks noChangeAspect="1" noChangeArrowheads="1"/>
          </p:cNvPicPr>
          <p:nvPr/>
        </p:nvPicPr>
        <p:blipFill>
          <a:blip r:embed="rId15" cstate="print"/>
          <a:srcRect/>
          <a:stretch>
            <a:fillRect/>
          </a:stretch>
        </p:blipFill>
        <p:spPr bwMode="auto">
          <a:xfrm>
            <a:off x="6286500" y="6143625"/>
            <a:ext cx="404813" cy="314325"/>
          </a:xfrm>
          <a:prstGeom prst="rect">
            <a:avLst/>
          </a:prstGeom>
          <a:noFill/>
          <a:ln w="9525">
            <a:noFill/>
            <a:miter lim="800000"/>
            <a:headEnd/>
            <a:tailEnd/>
          </a:ln>
        </p:spPr>
      </p:pic>
      <p:pic>
        <p:nvPicPr>
          <p:cNvPr id="6166" name="Picture 22"/>
          <p:cNvPicPr>
            <a:picLocks noChangeAspect="1" noChangeArrowheads="1"/>
          </p:cNvPicPr>
          <p:nvPr/>
        </p:nvPicPr>
        <p:blipFill>
          <a:blip r:embed="rId16" cstate="print"/>
          <a:srcRect/>
          <a:stretch>
            <a:fillRect/>
          </a:stretch>
        </p:blipFill>
        <p:spPr bwMode="auto">
          <a:xfrm>
            <a:off x="6858000" y="3714750"/>
            <a:ext cx="1495425" cy="266700"/>
          </a:xfrm>
          <a:prstGeom prst="rect">
            <a:avLst/>
          </a:prstGeom>
          <a:noFill/>
          <a:ln w="9525">
            <a:noFill/>
            <a:miter lim="800000"/>
            <a:headEnd/>
            <a:tailEnd/>
          </a:ln>
        </p:spPr>
      </p:pic>
      <p:pic>
        <p:nvPicPr>
          <p:cNvPr id="6167" name="Picture 23"/>
          <p:cNvPicPr>
            <a:picLocks noChangeAspect="1" noChangeArrowheads="1"/>
          </p:cNvPicPr>
          <p:nvPr/>
        </p:nvPicPr>
        <p:blipFill>
          <a:blip r:embed="rId17" cstate="print"/>
          <a:srcRect/>
          <a:stretch>
            <a:fillRect/>
          </a:stretch>
        </p:blipFill>
        <p:spPr bwMode="auto">
          <a:xfrm>
            <a:off x="928688" y="3286125"/>
            <a:ext cx="276225" cy="127000"/>
          </a:xfrm>
          <a:prstGeom prst="rect">
            <a:avLst/>
          </a:prstGeom>
          <a:noFill/>
          <a:ln w="9525">
            <a:noFill/>
            <a:miter lim="800000"/>
            <a:headEnd/>
            <a:tailEnd/>
          </a:ln>
        </p:spPr>
      </p:pic>
      <p:pic>
        <p:nvPicPr>
          <p:cNvPr id="6168" name="Picture 24"/>
          <p:cNvPicPr>
            <a:picLocks noChangeAspect="1" noChangeArrowheads="1"/>
          </p:cNvPicPr>
          <p:nvPr/>
        </p:nvPicPr>
        <p:blipFill>
          <a:blip r:embed="rId18" cstate="print"/>
          <a:srcRect/>
          <a:stretch>
            <a:fillRect/>
          </a:stretch>
        </p:blipFill>
        <p:spPr bwMode="auto">
          <a:xfrm>
            <a:off x="642938" y="3143250"/>
            <a:ext cx="228600" cy="333375"/>
          </a:xfrm>
          <a:prstGeom prst="rect">
            <a:avLst/>
          </a:prstGeom>
          <a:noFill/>
          <a:ln w="9525">
            <a:noFill/>
            <a:miter lim="800000"/>
            <a:headEnd/>
            <a:tailEnd/>
          </a:ln>
        </p:spPr>
      </p:pic>
      <p:pic>
        <p:nvPicPr>
          <p:cNvPr id="6169" name="Picture 25"/>
          <p:cNvPicPr>
            <a:picLocks noChangeAspect="1" noChangeArrowheads="1"/>
          </p:cNvPicPr>
          <p:nvPr/>
        </p:nvPicPr>
        <p:blipFill>
          <a:blip r:embed="rId19" cstate="print"/>
          <a:srcRect/>
          <a:stretch>
            <a:fillRect/>
          </a:stretch>
        </p:blipFill>
        <p:spPr bwMode="auto">
          <a:xfrm>
            <a:off x="1071563" y="3286125"/>
            <a:ext cx="5105400" cy="142875"/>
          </a:xfrm>
          <a:prstGeom prst="rect">
            <a:avLst/>
          </a:prstGeom>
          <a:noFill/>
          <a:ln w="9525">
            <a:noFill/>
            <a:miter lim="800000"/>
            <a:headEnd/>
            <a:tailEnd/>
          </a:ln>
        </p:spPr>
      </p:pic>
      <p:pic>
        <p:nvPicPr>
          <p:cNvPr id="6170" name="Picture 26"/>
          <p:cNvPicPr>
            <a:picLocks noChangeAspect="1" noChangeArrowheads="1"/>
          </p:cNvPicPr>
          <p:nvPr/>
        </p:nvPicPr>
        <p:blipFill>
          <a:blip r:embed="rId20" cstate="print"/>
          <a:srcRect/>
          <a:stretch>
            <a:fillRect/>
          </a:stretch>
        </p:blipFill>
        <p:spPr bwMode="auto">
          <a:xfrm>
            <a:off x="6143625" y="3214688"/>
            <a:ext cx="295275" cy="276225"/>
          </a:xfrm>
          <a:prstGeom prst="rect">
            <a:avLst/>
          </a:prstGeom>
          <a:noFill/>
          <a:ln w="9525">
            <a:noFill/>
            <a:miter lim="800000"/>
            <a:headEnd/>
            <a:tailEnd/>
          </a:ln>
        </p:spPr>
      </p:pic>
      <p:pic>
        <p:nvPicPr>
          <p:cNvPr id="6171" name="Picture 27"/>
          <p:cNvPicPr>
            <a:picLocks noChangeAspect="1" noChangeArrowheads="1"/>
          </p:cNvPicPr>
          <p:nvPr/>
        </p:nvPicPr>
        <p:blipFill>
          <a:blip r:embed="rId21" cstate="print"/>
          <a:srcRect/>
          <a:stretch>
            <a:fillRect/>
          </a:stretch>
        </p:blipFill>
        <p:spPr bwMode="auto">
          <a:xfrm>
            <a:off x="7143750" y="4286250"/>
            <a:ext cx="752475" cy="314325"/>
          </a:xfrm>
          <a:prstGeom prst="rect">
            <a:avLst/>
          </a:prstGeom>
          <a:noFill/>
          <a:ln w="9525">
            <a:noFill/>
            <a:miter lim="800000"/>
            <a:headEnd/>
            <a:tailEnd/>
          </a:ln>
        </p:spPr>
      </p:pic>
      <p:pic>
        <p:nvPicPr>
          <p:cNvPr id="6173" name="Picture 29"/>
          <p:cNvPicPr>
            <a:picLocks noChangeAspect="1" noChangeArrowheads="1"/>
          </p:cNvPicPr>
          <p:nvPr/>
        </p:nvPicPr>
        <p:blipFill>
          <a:blip r:embed="rId22" cstate="print"/>
          <a:srcRect/>
          <a:stretch>
            <a:fillRect/>
          </a:stretch>
        </p:blipFill>
        <p:spPr bwMode="auto">
          <a:xfrm>
            <a:off x="3643313" y="1571625"/>
            <a:ext cx="190500" cy="204788"/>
          </a:xfrm>
          <a:prstGeom prst="rect">
            <a:avLst/>
          </a:prstGeom>
          <a:noFill/>
          <a:ln w="9525">
            <a:noFill/>
            <a:miter lim="800000"/>
            <a:headEnd/>
            <a:tailEnd/>
          </a:ln>
        </p:spPr>
      </p:pic>
      <p:pic>
        <p:nvPicPr>
          <p:cNvPr id="6174" name="Picture 30"/>
          <p:cNvPicPr>
            <a:picLocks noChangeAspect="1" noChangeArrowheads="1"/>
          </p:cNvPicPr>
          <p:nvPr/>
        </p:nvPicPr>
        <p:blipFill>
          <a:blip r:embed="rId23" cstate="print"/>
          <a:srcRect/>
          <a:stretch>
            <a:fillRect/>
          </a:stretch>
        </p:blipFill>
        <p:spPr bwMode="auto">
          <a:xfrm>
            <a:off x="3643313" y="1214438"/>
            <a:ext cx="257175" cy="257175"/>
          </a:xfrm>
          <a:prstGeom prst="rect">
            <a:avLst/>
          </a:prstGeom>
          <a:noFill/>
          <a:ln w="9525">
            <a:noFill/>
            <a:miter lim="800000"/>
            <a:headEnd/>
            <a:tailEnd/>
          </a:ln>
        </p:spPr>
      </p:pic>
      <p:pic>
        <p:nvPicPr>
          <p:cNvPr id="6175" name="Picture 31"/>
          <p:cNvPicPr>
            <a:picLocks noChangeAspect="1" noChangeArrowheads="1"/>
          </p:cNvPicPr>
          <p:nvPr/>
        </p:nvPicPr>
        <p:blipFill>
          <a:blip r:embed="rId24" cstate="print"/>
          <a:srcRect/>
          <a:stretch>
            <a:fillRect/>
          </a:stretch>
        </p:blipFill>
        <p:spPr bwMode="auto">
          <a:xfrm>
            <a:off x="6858000" y="4857750"/>
            <a:ext cx="1971675" cy="419100"/>
          </a:xfrm>
          <a:prstGeom prst="rect">
            <a:avLst/>
          </a:prstGeom>
          <a:noFill/>
          <a:ln w="9525">
            <a:noFill/>
            <a:miter lim="800000"/>
            <a:headEnd/>
            <a:tailEnd/>
          </a:ln>
        </p:spPr>
      </p:pic>
      <p:pic>
        <p:nvPicPr>
          <p:cNvPr id="6176" name="Picture 32"/>
          <p:cNvPicPr>
            <a:picLocks noChangeAspect="1" noChangeArrowheads="1"/>
          </p:cNvPicPr>
          <p:nvPr/>
        </p:nvPicPr>
        <p:blipFill>
          <a:blip r:embed="rId25" cstate="print"/>
          <a:srcRect/>
          <a:stretch>
            <a:fillRect/>
          </a:stretch>
        </p:blipFill>
        <p:spPr bwMode="auto">
          <a:xfrm>
            <a:off x="7143750" y="5572125"/>
            <a:ext cx="1228725" cy="333375"/>
          </a:xfrm>
          <a:prstGeom prst="rect">
            <a:avLst/>
          </a:prstGeom>
          <a:noFill/>
          <a:ln w="9525">
            <a:noFill/>
            <a:miter lim="800000"/>
            <a:headEnd/>
            <a:tailEnd/>
          </a:ln>
        </p:spPr>
      </p:pic>
      <p:pic>
        <p:nvPicPr>
          <p:cNvPr id="6177" name="Picture 33"/>
          <p:cNvPicPr>
            <a:picLocks noChangeAspect="1" noChangeArrowheads="1"/>
          </p:cNvPicPr>
          <p:nvPr/>
        </p:nvPicPr>
        <p:blipFill>
          <a:blip r:embed="rId26" cstate="print"/>
          <a:srcRect/>
          <a:stretch>
            <a:fillRect/>
          </a:stretch>
        </p:blipFill>
        <p:spPr bwMode="auto">
          <a:xfrm>
            <a:off x="3714750" y="1643063"/>
            <a:ext cx="111125" cy="4857750"/>
          </a:xfrm>
          <a:prstGeom prst="rect">
            <a:avLst/>
          </a:prstGeom>
          <a:noFill/>
          <a:ln w="9525">
            <a:noFill/>
            <a:miter lim="800000"/>
            <a:headEnd/>
            <a:tailEnd/>
          </a:ln>
        </p:spPr>
      </p:pic>
      <p:pic>
        <p:nvPicPr>
          <p:cNvPr id="6178" name="Picture 34"/>
          <p:cNvPicPr>
            <a:picLocks noChangeAspect="1" noChangeArrowheads="1"/>
          </p:cNvPicPr>
          <p:nvPr/>
        </p:nvPicPr>
        <p:blipFill>
          <a:blip r:embed="rId27" cstate="print"/>
          <a:srcRect/>
          <a:stretch>
            <a:fillRect/>
          </a:stretch>
        </p:blipFill>
        <p:spPr bwMode="auto">
          <a:xfrm>
            <a:off x="3857625" y="3000375"/>
            <a:ext cx="295275" cy="295275"/>
          </a:xfrm>
          <a:prstGeom prst="rect">
            <a:avLst/>
          </a:prstGeom>
          <a:noFill/>
          <a:ln w="9525">
            <a:noFill/>
            <a:miter lim="800000"/>
            <a:headEnd/>
            <a:tailEnd/>
          </a:ln>
        </p:spPr>
      </p:pic>
      <p:pic>
        <p:nvPicPr>
          <p:cNvPr id="6179" name="Picture 35"/>
          <p:cNvPicPr>
            <a:picLocks noChangeAspect="1" noChangeArrowheads="1"/>
          </p:cNvPicPr>
          <p:nvPr/>
        </p:nvPicPr>
        <p:blipFill>
          <a:blip r:embed="rId28" cstate="print"/>
          <a:srcRect/>
          <a:stretch>
            <a:fillRect/>
          </a:stretch>
        </p:blipFill>
        <p:spPr bwMode="auto">
          <a:xfrm>
            <a:off x="3786188" y="6000750"/>
            <a:ext cx="409575" cy="352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157"/>
                                        </p:tgtEl>
                                        <p:attrNameLst>
                                          <p:attrName>style.visibility</p:attrName>
                                        </p:attrNameLst>
                                      </p:cBhvr>
                                      <p:to>
                                        <p:strVal val="visible"/>
                                      </p:to>
                                    </p:set>
                                    <p:anim calcmode="lin" valueType="num">
                                      <p:cBhvr>
                                        <p:cTn id="7" dur="1000" fill="hold"/>
                                        <p:tgtEl>
                                          <p:spTgt spid="6157"/>
                                        </p:tgtEl>
                                        <p:attrNameLst>
                                          <p:attrName>ppt_w</p:attrName>
                                        </p:attrNameLst>
                                      </p:cBhvr>
                                      <p:tavLst>
                                        <p:tav tm="0">
                                          <p:val>
                                            <p:fltVal val="0"/>
                                          </p:val>
                                        </p:tav>
                                        <p:tav tm="100000">
                                          <p:val>
                                            <p:strVal val="#ppt_w"/>
                                          </p:val>
                                        </p:tav>
                                      </p:tavLst>
                                    </p:anim>
                                    <p:anim calcmode="lin" valueType="num">
                                      <p:cBhvr>
                                        <p:cTn id="8" dur="1000" fill="hold"/>
                                        <p:tgtEl>
                                          <p:spTgt spid="6157"/>
                                        </p:tgtEl>
                                        <p:attrNameLst>
                                          <p:attrName>ppt_h</p:attrName>
                                        </p:attrNameLst>
                                      </p:cBhvr>
                                      <p:tavLst>
                                        <p:tav tm="0">
                                          <p:val>
                                            <p:fltVal val="0"/>
                                          </p:val>
                                        </p:tav>
                                        <p:tav tm="100000">
                                          <p:val>
                                            <p:strVal val="#ppt_h"/>
                                          </p:val>
                                        </p:tav>
                                      </p:tavLst>
                                    </p:anim>
                                    <p:anim calcmode="lin" valueType="num">
                                      <p:cBhvr>
                                        <p:cTn id="9" dur="1000" fill="hold"/>
                                        <p:tgtEl>
                                          <p:spTgt spid="6157"/>
                                        </p:tgtEl>
                                        <p:attrNameLst>
                                          <p:attrName>style.rotation</p:attrName>
                                        </p:attrNameLst>
                                      </p:cBhvr>
                                      <p:tavLst>
                                        <p:tav tm="0">
                                          <p:val>
                                            <p:fltVal val="90"/>
                                          </p:val>
                                        </p:tav>
                                        <p:tav tm="100000">
                                          <p:val>
                                            <p:fltVal val="0"/>
                                          </p:val>
                                        </p:tav>
                                      </p:tavLst>
                                    </p:anim>
                                    <p:animEffect transition="in" filter="fade">
                                      <p:cBhvr>
                                        <p:cTn id="10" dur="1000"/>
                                        <p:tgtEl>
                                          <p:spTgt spid="6157"/>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6149"/>
                                        </p:tgtEl>
                                        <p:attrNameLst>
                                          <p:attrName>style.visibility</p:attrName>
                                        </p:attrNameLst>
                                      </p:cBhvr>
                                      <p:to>
                                        <p:strVal val="visible"/>
                                      </p:to>
                                    </p:set>
                                    <p:animEffect transition="in" filter="wipe(down)">
                                      <p:cBhvr>
                                        <p:cTn id="14" dur="500"/>
                                        <p:tgtEl>
                                          <p:spTgt spid="6149"/>
                                        </p:tgtEl>
                                      </p:cBhvr>
                                    </p:animEffect>
                                  </p:childTnLst>
                                </p:cTn>
                              </p:par>
                              <p:par>
                                <p:cTn id="15" presetID="22" presetClass="entr" presetSubtype="4"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wipe(down)">
                                      <p:cBhvr>
                                        <p:cTn id="17" dur="500"/>
                                        <p:tgtEl>
                                          <p:spTgt spid="61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58"/>
                                        </p:tgtEl>
                                        <p:attrNameLst>
                                          <p:attrName>style.visibility</p:attrName>
                                        </p:attrNameLst>
                                      </p:cBhvr>
                                      <p:to>
                                        <p:strVal val="visible"/>
                                      </p:to>
                                    </p:set>
                                    <p:animEffect transition="in" filter="wipe(down)">
                                      <p:cBhvr>
                                        <p:cTn id="22" dur="500"/>
                                        <p:tgtEl>
                                          <p:spTgt spid="6158"/>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6152"/>
                                        </p:tgtEl>
                                        <p:attrNameLst>
                                          <p:attrName>style.visibility</p:attrName>
                                        </p:attrNameLst>
                                      </p:cBhvr>
                                      <p:to>
                                        <p:strVal val="visible"/>
                                      </p:to>
                                    </p:set>
                                    <p:animEffect transition="in" filter="wipe(down)">
                                      <p:cBhvr>
                                        <p:cTn id="26" dur="500"/>
                                        <p:tgtEl>
                                          <p:spTgt spid="6152"/>
                                        </p:tgtEl>
                                      </p:cBhvr>
                                    </p:animEffect>
                                  </p:childTnLst>
                                </p:cTn>
                              </p:par>
                              <p:par>
                                <p:cTn id="27" presetID="22" presetClass="entr" presetSubtype="4" fill="hold" nodeType="withEffect">
                                  <p:stCondLst>
                                    <p:cond delay="0"/>
                                  </p:stCondLst>
                                  <p:childTnLst>
                                    <p:set>
                                      <p:cBhvr>
                                        <p:cTn id="28" dur="1" fill="hold">
                                          <p:stCondLst>
                                            <p:cond delay="0"/>
                                          </p:stCondLst>
                                        </p:cTn>
                                        <p:tgtEl>
                                          <p:spTgt spid="6153"/>
                                        </p:tgtEl>
                                        <p:attrNameLst>
                                          <p:attrName>style.visibility</p:attrName>
                                        </p:attrNameLst>
                                      </p:cBhvr>
                                      <p:to>
                                        <p:strVal val="visible"/>
                                      </p:to>
                                    </p:set>
                                    <p:animEffect transition="in" filter="wipe(down)">
                                      <p:cBhvr>
                                        <p:cTn id="29" dur="500"/>
                                        <p:tgtEl>
                                          <p:spTgt spid="615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159"/>
                                        </p:tgtEl>
                                        <p:attrNameLst>
                                          <p:attrName>style.visibility</p:attrName>
                                        </p:attrNameLst>
                                      </p:cBhvr>
                                      <p:to>
                                        <p:strVal val="visible"/>
                                      </p:to>
                                    </p:set>
                                    <p:animEffect transition="in" filter="wipe(down)">
                                      <p:cBhvr>
                                        <p:cTn id="34" dur="500"/>
                                        <p:tgtEl>
                                          <p:spTgt spid="615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160"/>
                                        </p:tgtEl>
                                        <p:attrNameLst>
                                          <p:attrName>style.visibility</p:attrName>
                                        </p:attrNameLst>
                                      </p:cBhvr>
                                      <p:to>
                                        <p:strVal val="visible"/>
                                      </p:to>
                                    </p:set>
                                    <p:animEffect transition="in" filter="wipe(down)">
                                      <p:cBhvr>
                                        <p:cTn id="39" dur="500"/>
                                        <p:tgtEl>
                                          <p:spTgt spid="616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6161"/>
                                        </p:tgtEl>
                                        <p:attrNameLst>
                                          <p:attrName>style.visibility</p:attrName>
                                        </p:attrNameLst>
                                      </p:cBhvr>
                                      <p:to>
                                        <p:strVal val="visible"/>
                                      </p:to>
                                    </p:set>
                                    <p:animEffect transition="in" filter="wipe(down)">
                                      <p:cBhvr>
                                        <p:cTn id="44" dur="500"/>
                                        <p:tgtEl>
                                          <p:spTgt spid="616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162"/>
                                        </p:tgtEl>
                                        <p:attrNameLst>
                                          <p:attrName>style.visibility</p:attrName>
                                        </p:attrNameLst>
                                      </p:cBhvr>
                                      <p:to>
                                        <p:strVal val="visible"/>
                                      </p:to>
                                    </p:set>
                                    <p:anim calcmode="lin" valueType="num">
                                      <p:cBhvr additive="base">
                                        <p:cTn id="49" dur="500" fill="hold"/>
                                        <p:tgtEl>
                                          <p:spTgt spid="6162"/>
                                        </p:tgtEl>
                                        <p:attrNameLst>
                                          <p:attrName>ppt_x</p:attrName>
                                        </p:attrNameLst>
                                      </p:cBhvr>
                                      <p:tavLst>
                                        <p:tav tm="0">
                                          <p:val>
                                            <p:strVal val="#ppt_x"/>
                                          </p:val>
                                        </p:tav>
                                        <p:tav tm="100000">
                                          <p:val>
                                            <p:strVal val="#ppt_x"/>
                                          </p:val>
                                        </p:tav>
                                      </p:tavLst>
                                    </p:anim>
                                    <p:anim calcmode="lin" valueType="num">
                                      <p:cBhvr additive="base">
                                        <p:cTn id="50" dur="500" fill="hold"/>
                                        <p:tgtEl>
                                          <p:spTgt spid="616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6163"/>
                                        </p:tgtEl>
                                        <p:attrNameLst>
                                          <p:attrName>style.visibility</p:attrName>
                                        </p:attrNameLst>
                                      </p:cBhvr>
                                      <p:to>
                                        <p:strVal val="visible"/>
                                      </p:to>
                                    </p:set>
                                    <p:animEffect transition="in" filter="wipe(up)">
                                      <p:cBhvr>
                                        <p:cTn id="55" dur="500"/>
                                        <p:tgtEl>
                                          <p:spTgt spid="616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164"/>
                                        </p:tgtEl>
                                        <p:attrNameLst>
                                          <p:attrName>style.visibility</p:attrName>
                                        </p:attrNameLst>
                                      </p:cBhvr>
                                      <p:to>
                                        <p:strVal val="visible"/>
                                      </p:to>
                                    </p:set>
                                    <p:animEffect transition="in" filter="wipe(left)">
                                      <p:cBhvr>
                                        <p:cTn id="60" dur="3000"/>
                                        <p:tgtEl>
                                          <p:spTgt spid="6164"/>
                                        </p:tgtEl>
                                      </p:cBhvr>
                                    </p:animEffect>
                                  </p:childTnLst>
                                </p:cTn>
                              </p:par>
                              <p:par>
                                <p:cTn id="61" presetID="22" presetClass="entr" presetSubtype="4" fill="hold" nodeType="withEffect">
                                  <p:stCondLst>
                                    <p:cond delay="0"/>
                                  </p:stCondLst>
                                  <p:childTnLst>
                                    <p:set>
                                      <p:cBhvr>
                                        <p:cTn id="62" dur="1" fill="hold">
                                          <p:stCondLst>
                                            <p:cond delay="0"/>
                                          </p:stCondLst>
                                        </p:cTn>
                                        <p:tgtEl>
                                          <p:spTgt spid="6165"/>
                                        </p:tgtEl>
                                        <p:attrNameLst>
                                          <p:attrName>style.visibility</p:attrName>
                                        </p:attrNameLst>
                                      </p:cBhvr>
                                      <p:to>
                                        <p:strVal val="visible"/>
                                      </p:to>
                                    </p:set>
                                    <p:animEffect transition="in" filter="wipe(down)">
                                      <p:cBhvr>
                                        <p:cTn id="63" dur="500"/>
                                        <p:tgtEl>
                                          <p:spTgt spid="616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6166"/>
                                        </p:tgtEl>
                                        <p:attrNameLst>
                                          <p:attrName>style.visibility</p:attrName>
                                        </p:attrNameLst>
                                      </p:cBhvr>
                                      <p:to>
                                        <p:strVal val="visible"/>
                                      </p:to>
                                    </p:set>
                                    <p:animEffect transition="in" filter="wipe(down)">
                                      <p:cBhvr>
                                        <p:cTn id="68" dur="500"/>
                                        <p:tgtEl>
                                          <p:spTgt spid="616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6167"/>
                                        </p:tgtEl>
                                        <p:attrNameLst>
                                          <p:attrName>style.visibility</p:attrName>
                                        </p:attrNameLst>
                                      </p:cBhvr>
                                      <p:to>
                                        <p:strVal val="visible"/>
                                      </p:to>
                                    </p:set>
                                    <p:animEffect transition="in" filter="wipe(down)">
                                      <p:cBhvr>
                                        <p:cTn id="73" dur="500"/>
                                        <p:tgtEl>
                                          <p:spTgt spid="6167"/>
                                        </p:tgtEl>
                                      </p:cBhvr>
                                    </p:animEffect>
                                  </p:childTnLst>
                                </p:cTn>
                              </p:par>
                              <p:par>
                                <p:cTn id="74" presetID="22" presetClass="entr" presetSubtype="4" fill="hold" nodeType="withEffect">
                                  <p:stCondLst>
                                    <p:cond delay="0"/>
                                  </p:stCondLst>
                                  <p:childTnLst>
                                    <p:set>
                                      <p:cBhvr>
                                        <p:cTn id="75" dur="1" fill="hold">
                                          <p:stCondLst>
                                            <p:cond delay="0"/>
                                          </p:stCondLst>
                                        </p:cTn>
                                        <p:tgtEl>
                                          <p:spTgt spid="6168"/>
                                        </p:tgtEl>
                                        <p:attrNameLst>
                                          <p:attrName>style.visibility</p:attrName>
                                        </p:attrNameLst>
                                      </p:cBhvr>
                                      <p:to>
                                        <p:strVal val="visible"/>
                                      </p:to>
                                    </p:set>
                                    <p:animEffect transition="in" filter="wipe(down)">
                                      <p:cBhvr>
                                        <p:cTn id="76" dur="500"/>
                                        <p:tgtEl>
                                          <p:spTgt spid="616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6171"/>
                                        </p:tgtEl>
                                        <p:attrNameLst>
                                          <p:attrName>style.visibility</p:attrName>
                                        </p:attrNameLst>
                                      </p:cBhvr>
                                      <p:to>
                                        <p:strVal val="visible"/>
                                      </p:to>
                                    </p:set>
                                    <p:animEffect transition="in" filter="wipe(down)">
                                      <p:cBhvr>
                                        <p:cTn id="81" dur="500"/>
                                        <p:tgtEl>
                                          <p:spTgt spid="617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6169"/>
                                        </p:tgtEl>
                                        <p:attrNameLst>
                                          <p:attrName>style.visibility</p:attrName>
                                        </p:attrNameLst>
                                      </p:cBhvr>
                                      <p:to>
                                        <p:strVal val="visible"/>
                                      </p:to>
                                    </p:set>
                                    <p:animEffect transition="in" filter="wipe(left)">
                                      <p:cBhvr>
                                        <p:cTn id="86" dur="500"/>
                                        <p:tgtEl>
                                          <p:spTgt spid="6169"/>
                                        </p:tgtEl>
                                      </p:cBhvr>
                                    </p:animEffect>
                                  </p:childTnLst>
                                </p:cTn>
                              </p:par>
                              <p:par>
                                <p:cTn id="87" presetID="22" presetClass="entr" presetSubtype="4" fill="hold" nodeType="withEffect">
                                  <p:stCondLst>
                                    <p:cond delay="0"/>
                                  </p:stCondLst>
                                  <p:childTnLst>
                                    <p:set>
                                      <p:cBhvr>
                                        <p:cTn id="88" dur="1" fill="hold">
                                          <p:stCondLst>
                                            <p:cond delay="0"/>
                                          </p:stCondLst>
                                        </p:cTn>
                                        <p:tgtEl>
                                          <p:spTgt spid="6170"/>
                                        </p:tgtEl>
                                        <p:attrNameLst>
                                          <p:attrName>style.visibility</p:attrName>
                                        </p:attrNameLst>
                                      </p:cBhvr>
                                      <p:to>
                                        <p:strVal val="visible"/>
                                      </p:to>
                                    </p:set>
                                    <p:animEffect transition="in" filter="wipe(down)">
                                      <p:cBhvr>
                                        <p:cTn id="89" dur="500"/>
                                        <p:tgtEl>
                                          <p:spTgt spid="6170"/>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6175"/>
                                        </p:tgtEl>
                                        <p:attrNameLst>
                                          <p:attrName>style.visibility</p:attrName>
                                        </p:attrNameLst>
                                      </p:cBhvr>
                                      <p:to>
                                        <p:strVal val="visible"/>
                                      </p:to>
                                    </p:set>
                                    <p:animEffect transition="in" filter="wipe(down)">
                                      <p:cBhvr>
                                        <p:cTn id="94" dur="500"/>
                                        <p:tgtEl>
                                          <p:spTgt spid="617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6173"/>
                                        </p:tgtEl>
                                        <p:attrNameLst>
                                          <p:attrName>style.visibility</p:attrName>
                                        </p:attrNameLst>
                                      </p:cBhvr>
                                      <p:to>
                                        <p:strVal val="visible"/>
                                      </p:to>
                                    </p:set>
                                    <p:animEffect transition="in" filter="wipe(down)">
                                      <p:cBhvr>
                                        <p:cTn id="99" dur="500"/>
                                        <p:tgtEl>
                                          <p:spTgt spid="6173"/>
                                        </p:tgtEl>
                                      </p:cBhvr>
                                    </p:animEffect>
                                  </p:childTnLst>
                                </p:cTn>
                              </p:par>
                              <p:par>
                                <p:cTn id="100" presetID="22" presetClass="entr" presetSubtype="4" fill="hold" nodeType="withEffect">
                                  <p:stCondLst>
                                    <p:cond delay="0"/>
                                  </p:stCondLst>
                                  <p:childTnLst>
                                    <p:set>
                                      <p:cBhvr>
                                        <p:cTn id="101" dur="1" fill="hold">
                                          <p:stCondLst>
                                            <p:cond delay="0"/>
                                          </p:stCondLst>
                                        </p:cTn>
                                        <p:tgtEl>
                                          <p:spTgt spid="6174"/>
                                        </p:tgtEl>
                                        <p:attrNameLst>
                                          <p:attrName>style.visibility</p:attrName>
                                        </p:attrNameLst>
                                      </p:cBhvr>
                                      <p:to>
                                        <p:strVal val="visible"/>
                                      </p:to>
                                    </p:set>
                                    <p:animEffect transition="in" filter="wipe(down)">
                                      <p:cBhvr>
                                        <p:cTn id="102" dur="500"/>
                                        <p:tgtEl>
                                          <p:spTgt spid="617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6176"/>
                                        </p:tgtEl>
                                        <p:attrNameLst>
                                          <p:attrName>style.visibility</p:attrName>
                                        </p:attrNameLst>
                                      </p:cBhvr>
                                      <p:to>
                                        <p:strVal val="visible"/>
                                      </p:to>
                                    </p:set>
                                    <p:animEffect transition="in" filter="wipe(down)">
                                      <p:cBhvr>
                                        <p:cTn id="107" dur="500"/>
                                        <p:tgtEl>
                                          <p:spTgt spid="6176"/>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6177"/>
                                        </p:tgtEl>
                                        <p:attrNameLst>
                                          <p:attrName>style.visibility</p:attrName>
                                        </p:attrNameLst>
                                      </p:cBhvr>
                                      <p:to>
                                        <p:strVal val="visible"/>
                                      </p:to>
                                    </p:set>
                                    <p:animEffect transition="in" filter="wipe(up)">
                                      <p:cBhvr>
                                        <p:cTn id="112" dur="500"/>
                                        <p:tgtEl>
                                          <p:spTgt spid="6177"/>
                                        </p:tgtEl>
                                      </p:cBhvr>
                                    </p:animEffect>
                                  </p:childTnLst>
                                </p:cTn>
                              </p:par>
                              <p:par>
                                <p:cTn id="113" presetID="22" presetClass="entr" presetSubtype="4" fill="hold" nodeType="withEffect">
                                  <p:stCondLst>
                                    <p:cond delay="0"/>
                                  </p:stCondLst>
                                  <p:childTnLst>
                                    <p:set>
                                      <p:cBhvr>
                                        <p:cTn id="114" dur="1" fill="hold">
                                          <p:stCondLst>
                                            <p:cond delay="0"/>
                                          </p:stCondLst>
                                        </p:cTn>
                                        <p:tgtEl>
                                          <p:spTgt spid="6178"/>
                                        </p:tgtEl>
                                        <p:attrNameLst>
                                          <p:attrName>style.visibility</p:attrName>
                                        </p:attrNameLst>
                                      </p:cBhvr>
                                      <p:to>
                                        <p:strVal val="visible"/>
                                      </p:to>
                                    </p:set>
                                    <p:animEffect transition="in" filter="wipe(down)">
                                      <p:cBhvr>
                                        <p:cTn id="115" dur="500"/>
                                        <p:tgtEl>
                                          <p:spTgt spid="6178"/>
                                        </p:tgtEl>
                                      </p:cBhvr>
                                    </p:animEffect>
                                  </p:childTnLst>
                                </p:cTn>
                              </p:par>
                              <p:par>
                                <p:cTn id="116" presetID="22" presetClass="entr" presetSubtype="4" fill="hold" nodeType="withEffect">
                                  <p:stCondLst>
                                    <p:cond delay="0"/>
                                  </p:stCondLst>
                                  <p:childTnLst>
                                    <p:set>
                                      <p:cBhvr>
                                        <p:cTn id="117" dur="1" fill="hold">
                                          <p:stCondLst>
                                            <p:cond delay="0"/>
                                          </p:stCondLst>
                                        </p:cTn>
                                        <p:tgtEl>
                                          <p:spTgt spid="6179"/>
                                        </p:tgtEl>
                                        <p:attrNameLst>
                                          <p:attrName>style.visibility</p:attrName>
                                        </p:attrNameLst>
                                      </p:cBhvr>
                                      <p:to>
                                        <p:strVal val="visible"/>
                                      </p:to>
                                    </p:set>
                                    <p:animEffect transition="in" filter="wipe(down)">
                                      <p:cBhvr>
                                        <p:cTn id="118" dur="500"/>
                                        <p:tgtEl>
                                          <p:spTgt spid="6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fontAlgn="auto">
              <a:spcAft>
                <a:spcPts val="0"/>
              </a:spcAft>
              <a:defRPr/>
            </a:pPr>
            <a:r>
              <a:rPr lang="ru-RU" sz="2800" dirty="0" smtClean="0"/>
              <a:t>Определение положения вытачек на переднем и заднем полотнище</a:t>
            </a:r>
            <a:endParaRPr lang="ru-RU" sz="2800" dirty="0"/>
          </a:p>
        </p:txBody>
      </p:sp>
      <p:pic>
        <p:nvPicPr>
          <p:cNvPr id="22530" name="Picture 2"/>
          <p:cNvPicPr>
            <a:picLocks noChangeAspect="1" noChangeArrowheads="1"/>
          </p:cNvPicPr>
          <p:nvPr/>
        </p:nvPicPr>
        <p:blipFill>
          <a:blip r:embed="rId2" cstate="print"/>
          <a:srcRect/>
          <a:stretch>
            <a:fillRect/>
          </a:stretch>
        </p:blipFill>
        <p:spPr bwMode="auto">
          <a:xfrm>
            <a:off x="500063" y="1571625"/>
            <a:ext cx="5272087" cy="4986338"/>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6357938" y="1643063"/>
            <a:ext cx="1962150" cy="30480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1785938" y="3143250"/>
            <a:ext cx="104775" cy="200025"/>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1785938" y="3357563"/>
            <a:ext cx="304800" cy="295275"/>
          </a:xfrm>
          <a:prstGeom prst="rect">
            <a:avLst/>
          </a:prstGeom>
          <a:noFill/>
          <a:ln w="9525">
            <a:noFill/>
            <a:miter lim="800000"/>
            <a:headEnd/>
            <a:tailEnd/>
          </a:ln>
        </p:spPr>
      </p:pic>
      <p:pic>
        <p:nvPicPr>
          <p:cNvPr id="7174" name="Picture 6"/>
          <p:cNvPicPr>
            <a:picLocks noChangeAspect="1" noChangeArrowheads="1"/>
          </p:cNvPicPr>
          <p:nvPr/>
        </p:nvPicPr>
        <p:blipFill>
          <a:blip r:embed="rId6" cstate="print"/>
          <a:srcRect/>
          <a:stretch>
            <a:fillRect/>
          </a:stretch>
        </p:blipFill>
        <p:spPr bwMode="auto">
          <a:xfrm>
            <a:off x="1785938" y="1928813"/>
            <a:ext cx="117475" cy="1323975"/>
          </a:xfrm>
          <a:prstGeom prst="rect">
            <a:avLst/>
          </a:prstGeom>
          <a:noFill/>
          <a:ln w="9525">
            <a:noFill/>
            <a:miter lim="800000"/>
            <a:headEnd/>
            <a:tailEnd/>
          </a:ln>
        </p:spPr>
      </p:pic>
      <p:pic>
        <p:nvPicPr>
          <p:cNvPr id="7175" name="Picture 7"/>
          <p:cNvPicPr>
            <a:picLocks noChangeAspect="1" noChangeArrowheads="1"/>
          </p:cNvPicPr>
          <p:nvPr/>
        </p:nvPicPr>
        <p:blipFill>
          <a:blip r:embed="rId7" cstate="print"/>
          <a:srcRect/>
          <a:stretch>
            <a:fillRect/>
          </a:stretch>
        </p:blipFill>
        <p:spPr bwMode="auto">
          <a:xfrm>
            <a:off x="6357938" y="2071688"/>
            <a:ext cx="800100" cy="304800"/>
          </a:xfrm>
          <a:prstGeom prst="rect">
            <a:avLst/>
          </a:prstGeom>
          <a:noFill/>
          <a:ln w="9525">
            <a:noFill/>
            <a:miter lim="800000"/>
            <a:headEnd/>
            <a:tailEnd/>
          </a:ln>
        </p:spPr>
      </p:pic>
      <p:pic>
        <p:nvPicPr>
          <p:cNvPr id="7176" name="Picture 8"/>
          <p:cNvPicPr>
            <a:picLocks noChangeAspect="1" noChangeArrowheads="1"/>
          </p:cNvPicPr>
          <p:nvPr/>
        </p:nvPicPr>
        <p:blipFill>
          <a:blip r:embed="rId8" cstate="print"/>
          <a:srcRect/>
          <a:stretch>
            <a:fillRect/>
          </a:stretch>
        </p:blipFill>
        <p:spPr bwMode="auto">
          <a:xfrm>
            <a:off x="1714500" y="1571625"/>
            <a:ext cx="266700" cy="295275"/>
          </a:xfrm>
          <a:prstGeom prst="rect">
            <a:avLst/>
          </a:prstGeom>
          <a:noFill/>
          <a:ln w="9525">
            <a:noFill/>
            <a:miter lim="800000"/>
            <a:headEnd/>
            <a:tailEnd/>
          </a:ln>
        </p:spPr>
      </p:pic>
      <p:pic>
        <p:nvPicPr>
          <p:cNvPr id="7177" name="Picture 9"/>
          <p:cNvPicPr>
            <a:picLocks noChangeAspect="1" noChangeArrowheads="1"/>
          </p:cNvPicPr>
          <p:nvPr/>
        </p:nvPicPr>
        <p:blipFill>
          <a:blip r:embed="rId9" cstate="print"/>
          <a:srcRect/>
          <a:stretch>
            <a:fillRect/>
          </a:stretch>
        </p:blipFill>
        <p:spPr bwMode="auto">
          <a:xfrm>
            <a:off x="6357938" y="2500313"/>
            <a:ext cx="2114550" cy="323850"/>
          </a:xfrm>
          <a:prstGeom prst="rect">
            <a:avLst/>
          </a:prstGeom>
          <a:noFill/>
          <a:ln w="9525">
            <a:noFill/>
            <a:miter lim="800000"/>
            <a:headEnd/>
            <a:tailEnd/>
          </a:ln>
        </p:spPr>
      </p:pic>
      <p:pic>
        <p:nvPicPr>
          <p:cNvPr id="7178" name="Picture 10"/>
          <p:cNvPicPr>
            <a:picLocks noChangeAspect="1" noChangeArrowheads="1"/>
          </p:cNvPicPr>
          <p:nvPr/>
        </p:nvPicPr>
        <p:blipFill>
          <a:blip r:embed="rId10" cstate="print"/>
          <a:srcRect/>
          <a:stretch>
            <a:fillRect/>
          </a:stretch>
        </p:blipFill>
        <p:spPr bwMode="auto">
          <a:xfrm>
            <a:off x="4143375" y="3071813"/>
            <a:ext cx="104775" cy="223837"/>
          </a:xfrm>
          <a:prstGeom prst="rect">
            <a:avLst/>
          </a:prstGeom>
          <a:noFill/>
          <a:ln w="9525">
            <a:noFill/>
            <a:miter lim="800000"/>
            <a:headEnd/>
            <a:tailEnd/>
          </a:ln>
        </p:spPr>
      </p:pic>
      <p:pic>
        <p:nvPicPr>
          <p:cNvPr id="7179" name="Picture 11"/>
          <p:cNvPicPr>
            <a:picLocks noChangeAspect="1" noChangeArrowheads="1"/>
          </p:cNvPicPr>
          <p:nvPr/>
        </p:nvPicPr>
        <p:blipFill>
          <a:blip r:embed="rId11" cstate="print"/>
          <a:srcRect/>
          <a:stretch>
            <a:fillRect/>
          </a:stretch>
        </p:blipFill>
        <p:spPr bwMode="auto">
          <a:xfrm>
            <a:off x="4214813" y="3286125"/>
            <a:ext cx="314325" cy="257175"/>
          </a:xfrm>
          <a:prstGeom prst="rect">
            <a:avLst/>
          </a:prstGeom>
          <a:noFill/>
          <a:ln w="9525">
            <a:noFill/>
            <a:miter lim="800000"/>
            <a:headEnd/>
            <a:tailEnd/>
          </a:ln>
        </p:spPr>
      </p:pic>
      <p:pic>
        <p:nvPicPr>
          <p:cNvPr id="7180" name="Picture 12"/>
          <p:cNvPicPr>
            <a:picLocks noChangeAspect="1" noChangeArrowheads="1"/>
          </p:cNvPicPr>
          <p:nvPr/>
        </p:nvPicPr>
        <p:blipFill>
          <a:blip r:embed="rId12" cstate="print"/>
          <a:srcRect/>
          <a:stretch>
            <a:fillRect/>
          </a:stretch>
        </p:blipFill>
        <p:spPr bwMode="auto">
          <a:xfrm>
            <a:off x="4143375" y="1928813"/>
            <a:ext cx="96838" cy="1428750"/>
          </a:xfrm>
          <a:prstGeom prst="rect">
            <a:avLst/>
          </a:prstGeom>
          <a:noFill/>
          <a:ln w="9525">
            <a:noFill/>
            <a:miter lim="800000"/>
            <a:headEnd/>
            <a:tailEnd/>
          </a:ln>
        </p:spPr>
      </p:pic>
      <p:pic>
        <p:nvPicPr>
          <p:cNvPr id="7181" name="Picture 13"/>
          <p:cNvPicPr>
            <a:picLocks noChangeAspect="1" noChangeArrowheads="1"/>
          </p:cNvPicPr>
          <p:nvPr/>
        </p:nvPicPr>
        <p:blipFill>
          <a:blip r:embed="rId13" cstate="print"/>
          <a:srcRect/>
          <a:stretch>
            <a:fillRect/>
          </a:stretch>
        </p:blipFill>
        <p:spPr bwMode="auto">
          <a:xfrm>
            <a:off x="4000500" y="1571625"/>
            <a:ext cx="247650" cy="285750"/>
          </a:xfrm>
          <a:prstGeom prst="rect">
            <a:avLst/>
          </a:prstGeom>
          <a:noFill/>
          <a:ln w="9525">
            <a:noFill/>
            <a:miter lim="800000"/>
            <a:headEnd/>
            <a:tailEnd/>
          </a:ln>
        </p:spPr>
      </p:pic>
      <p:pic>
        <p:nvPicPr>
          <p:cNvPr id="7182" name="Picture 14"/>
          <p:cNvPicPr>
            <a:picLocks noChangeAspect="1" noChangeArrowheads="1"/>
          </p:cNvPicPr>
          <p:nvPr/>
        </p:nvPicPr>
        <p:blipFill>
          <a:blip r:embed="rId14" cstate="print"/>
          <a:srcRect/>
          <a:stretch>
            <a:fillRect/>
          </a:stretch>
        </p:blipFill>
        <p:spPr bwMode="auto">
          <a:xfrm>
            <a:off x="6429375" y="2928938"/>
            <a:ext cx="876300" cy="371475"/>
          </a:xfrm>
          <a:prstGeom prst="rect">
            <a:avLst/>
          </a:prstGeom>
          <a:noFill/>
          <a:ln w="9525">
            <a:noFill/>
            <a:miter lim="800000"/>
            <a:headEnd/>
            <a:tailEnd/>
          </a:ln>
        </p:spPr>
      </p:pic>
      <p:pic>
        <p:nvPicPr>
          <p:cNvPr id="7183" name="Picture 15"/>
          <p:cNvPicPr>
            <a:picLocks noChangeAspect="1" noChangeArrowheads="1"/>
          </p:cNvPicPr>
          <p:nvPr/>
        </p:nvPicPr>
        <p:blipFill>
          <a:blip r:embed="rId15" cstate="print"/>
          <a:srcRect/>
          <a:stretch>
            <a:fillRect/>
          </a:stretch>
        </p:blipFill>
        <p:spPr bwMode="auto">
          <a:xfrm>
            <a:off x="6429375" y="3429000"/>
            <a:ext cx="1219200" cy="285750"/>
          </a:xfrm>
          <a:prstGeom prst="rect">
            <a:avLst/>
          </a:prstGeom>
          <a:noFill/>
          <a:ln w="9525">
            <a:noFill/>
            <a:miter lim="800000"/>
            <a:headEnd/>
            <a:tailEnd/>
          </a:ln>
        </p:spPr>
      </p:pic>
      <p:pic>
        <p:nvPicPr>
          <p:cNvPr id="7184" name="Picture 16"/>
          <p:cNvPicPr>
            <a:picLocks noChangeAspect="1" noChangeArrowheads="1"/>
          </p:cNvPicPr>
          <p:nvPr/>
        </p:nvPicPr>
        <p:blipFill>
          <a:blip r:embed="rId16" cstate="print"/>
          <a:srcRect/>
          <a:stretch>
            <a:fillRect/>
          </a:stretch>
        </p:blipFill>
        <p:spPr bwMode="auto">
          <a:xfrm>
            <a:off x="6429375" y="3929063"/>
            <a:ext cx="1304925" cy="342900"/>
          </a:xfrm>
          <a:prstGeom prst="rect">
            <a:avLst/>
          </a:prstGeom>
          <a:noFill/>
          <a:ln w="9525">
            <a:noFill/>
            <a:miter lim="800000"/>
            <a:headEnd/>
            <a:tailEnd/>
          </a:ln>
        </p:spPr>
      </p:pic>
      <p:pic>
        <p:nvPicPr>
          <p:cNvPr id="7185" name="Picture 17"/>
          <p:cNvPicPr>
            <a:picLocks noChangeAspect="1" noChangeArrowheads="1"/>
          </p:cNvPicPr>
          <p:nvPr/>
        </p:nvPicPr>
        <p:blipFill>
          <a:blip r:embed="rId17" cstate="print"/>
          <a:srcRect/>
          <a:stretch>
            <a:fillRect/>
          </a:stretch>
        </p:blipFill>
        <p:spPr bwMode="auto">
          <a:xfrm>
            <a:off x="1785938" y="2928938"/>
            <a:ext cx="285750" cy="84137"/>
          </a:xfrm>
          <a:prstGeom prst="rect">
            <a:avLst/>
          </a:prstGeom>
          <a:noFill/>
          <a:ln w="9525">
            <a:noFill/>
            <a:miter lim="800000"/>
            <a:headEnd/>
            <a:tailEnd/>
          </a:ln>
        </p:spPr>
      </p:pic>
      <p:pic>
        <p:nvPicPr>
          <p:cNvPr id="7186" name="Picture 18"/>
          <p:cNvPicPr>
            <a:picLocks noChangeAspect="1" noChangeArrowheads="1"/>
          </p:cNvPicPr>
          <p:nvPr/>
        </p:nvPicPr>
        <p:blipFill>
          <a:blip r:embed="rId18" cstate="print"/>
          <a:srcRect/>
          <a:stretch>
            <a:fillRect/>
          </a:stretch>
        </p:blipFill>
        <p:spPr bwMode="auto">
          <a:xfrm>
            <a:off x="4071938" y="2714625"/>
            <a:ext cx="161925" cy="47625"/>
          </a:xfrm>
          <a:prstGeom prst="rect">
            <a:avLst/>
          </a:prstGeom>
          <a:noFill/>
          <a:ln w="9525">
            <a:noFill/>
            <a:miter lim="800000"/>
            <a:headEnd/>
            <a:tailEnd/>
          </a:ln>
        </p:spPr>
      </p:pic>
      <p:pic>
        <p:nvPicPr>
          <p:cNvPr id="7188" name="Picture 20"/>
          <p:cNvPicPr>
            <a:picLocks noChangeAspect="1" noChangeArrowheads="1"/>
          </p:cNvPicPr>
          <p:nvPr/>
        </p:nvPicPr>
        <p:blipFill>
          <a:blip r:embed="rId19" cstate="print"/>
          <a:srcRect/>
          <a:stretch>
            <a:fillRect/>
          </a:stretch>
        </p:blipFill>
        <p:spPr bwMode="auto">
          <a:xfrm>
            <a:off x="1928813" y="2857500"/>
            <a:ext cx="142875" cy="225425"/>
          </a:xfrm>
          <a:prstGeom prst="rect">
            <a:avLst/>
          </a:prstGeom>
          <a:noFill/>
          <a:ln w="9525">
            <a:noFill/>
            <a:miter lim="800000"/>
            <a:headEnd/>
            <a:tailEnd/>
          </a:ln>
        </p:spPr>
      </p:pic>
      <p:pic>
        <p:nvPicPr>
          <p:cNvPr id="7189" name="Picture 21"/>
          <p:cNvPicPr>
            <a:picLocks noChangeAspect="1" noChangeArrowheads="1"/>
          </p:cNvPicPr>
          <p:nvPr/>
        </p:nvPicPr>
        <p:blipFill>
          <a:blip r:embed="rId20" cstate="print"/>
          <a:srcRect/>
          <a:stretch>
            <a:fillRect/>
          </a:stretch>
        </p:blipFill>
        <p:spPr bwMode="auto">
          <a:xfrm>
            <a:off x="4286250" y="2571750"/>
            <a:ext cx="142875" cy="222250"/>
          </a:xfrm>
          <a:prstGeom prst="rect">
            <a:avLst/>
          </a:prstGeom>
          <a:noFill/>
          <a:ln w="9525">
            <a:noFill/>
            <a:miter lim="800000"/>
            <a:headEnd/>
            <a:tailEnd/>
          </a:ln>
        </p:spPr>
      </p:pic>
      <p:pic>
        <p:nvPicPr>
          <p:cNvPr id="7191" name="Picture 23"/>
          <p:cNvPicPr>
            <a:picLocks noChangeAspect="1" noChangeArrowheads="1"/>
          </p:cNvPicPr>
          <p:nvPr/>
        </p:nvPicPr>
        <p:blipFill>
          <a:blip r:embed="rId21" cstate="print"/>
          <a:srcRect/>
          <a:stretch>
            <a:fillRect/>
          </a:stretch>
        </p:blipFill>
        <p:spPr bwMode="auto">
          <a:xfrm>
            <a:off x="6429375" y="4429125"/>
            <a:ext cx="1214438" cy="357188"/>
          </a:xfrm>
          <a:prstGeom prst="rect">
            <a:avLst/>
          </a:prstGeom>
          <a:noFill/>
          <a:ln w="9525">
            <a:noFill/>
            <a:miter lim="800000"/>
            <a:headEnd/>
            <a:tailEnd/>
          </a:ln>
        </p:spPr>
      </p:pic>
      <p:pic>
        <p:nvPicPr>
          <p:cNvPr id="7192" name="Picture 24"/>
          <p:cNvPicPr>
            <a:picLocks noChangeAspect="1" noChangeArrowheads="1"/>
          </p:cNvPicPr>
          <p:nvPr/>
        </p:nvPicPr>
        <p:blipFill>
          <a:blip r:embed="rId22" cstate="print"/>
          <a:srcRect/>
          <a:stretch>
            <a:fillRect/>
          </a:stretch>
        </p:blipFill>
        <p:spPr bwMode="auto">
          <a:xfrm>
            <a:off x="3071813" y="3071813"/>
            <a:ext cx="152400" cy="57150"/>
          </a:xfrm>
          <a:prstGeom prst="rect">
            <a:avLst/>
          </a:prstGeom>
          <a:noFill/>
          <a:ln w="9525">
            <a:noFill/>
            <a:miter lim="800000"/>
            <a:headEnd/>
            <a:tailEnd/>
          </a:ln>
        </p:spPr>
      </p:pic>
      <p:pic>
        <p:nvPicPr>
          <p:cNvPr id="7193" name="Picture 25"/>
          <p:cNvPicPr>
            <a:picLocks noChangeAspect="1" noChangeArrowheads="1"/>
          </p:cNvPicPr>
          <p:nvPr/>
        </p:nvPicPr>
        <p:blipFill>
          <a:blip r:embed="rId23" cstate="print"/>
          <a:srcRect/>
          <a:stretch>
            <a:fillRect/>
          </a:stretch>
        </p:blipFill>
        <p:spPr bwMode="auto">
          <a:xfrm>
            <a:off x="2928938" y="3000375"/>
            <a:ext cx="112712" cy="219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ipe(down)">
                                      <p:cBhvr>
                                        <p:cTn id="12" dur="500"/>
                                        <p:tgtEl>
                                          <p:spTgt spid="717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173"/>
                                        </p:tgtEl>
                                        <p:attrNameLst>
                                          <p:attrName>style.visibility</p:attrName>
                                        </p:attrNameLst>
                                      </p:cBhvr>
                                      <p:to>
                                        <p:strVal val="visible"/>
                                      </p:to>
                                    </p:set>
                                    <p:animEffect transition="in" filter="wipe(down)">
                                      <p:cBhvr>
                                        <p:cTn id="16" dur="500"/>
                                        <p:tgtEl>
                                          <p:spTgt spid="717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175"/>
                                        </p:tgtEl>
                                        <p:attrNameLst>
                                          <p:attrName>style.visibility</p:attrName>
                                        </p:attrNameLst>
                                      </p:cBhvr>
                                      <p:to>
                                        <p:strVal val="visible"/>
                                      </p:to>
                                    </p:set>
                                    <p:animEffect transition="in" filter="wipe(down)">
                                      <p:cBhvr>
                                        <p:cTn id="21" dur="500"/>
                                        <p:tgtEl>
                                          <p:spTgt spid="717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174"/>
                                        </p:tgtEl>
                                        <p:attrNameLst>
                                          <p:attrName>style.visibility</p:attrName>
                                        </p:attrNameLst>
                                      </p:cBhvr>
                                      <p:to>
                                        <p:strVal val="visible"/>
                                      </p:to>
                                    </p:set>
                                    <p:animEffect transition="in" filter="wipe(down)">
                                      <p:cBhvr>
                                        <p:cTn id="26" dur="500"/>
                                        <p:tgtEl>
                                          <p:spTgt spid="717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7176"/>
                                        </p:tgtEl>
                                        <p:attrNameLst>
                                          <p:attrName>style.visibility</p:attrName>
                                        </p:attrNameLst>
                                      </p:cBhvr>
                                      <p:to>
                                        <p:strVal val="visible"/>
                                      </p:to>
                                    </p:set>
                                    <p:animEffect transition="in" filter="wipe(down)">
                                      <p:cBhvr>
                                        <p:cTn id="30" dur="500"/>
                                        <p:tgtEl>
                                          <p:spTgt spid="717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177"/>
                                        </p:tgtEl>
                                        <p:attrNameLst>
                                          <p:attrName>style.visibility</p:attrName>
                                        </p:attrNameLst>
                                      </p:cBhvr>
                                      <p:to>
                                        <p:strVal val="visible"/>
                                      </p:to>
                                    </p:set>
                                    <p:anim calcmode="lin" valueType="num">
                                      <p:cBhvr additive="base">
                                        <p:cTn id="35" dur="500" fill="hold"/>
                                        <p:tgtEl>
                                          <p:spTgt spid="7177"/>
                                        </p:tgtEl>
                                        <p:attrNameLst>
                                          <p:attrName>ppt_x</p:attrName>
                                        </p:attrNameLst>
                                      </p:cBhvr>
                                      <p:tavLst>
                                        <p:tav tm="0">
                                          <p:val>
                                            <p:strVal val="#ppt_x"/>
                                          </p:val>
                                        </p:tav>
                                        <p:tav tm="100000">
                                          <p:val>
                                            <p:strVal val="#ppt_x"/>
                                          </p:val>
                                        </p:tav>
                                      </p:tavLst>
                                    </p:anim>
                                    <p:anim calcmode="lin" valueType="num">
                                      <p:cBhvr additive="base">
                                        <p:cTn id="36"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7178"/>
                                        </p:tgtEl>
                                        <p:attrNameLst>
                                          <p:attrName>style.visibility</p:attrName>
                                        </p:attrNameLst>
                                      </p:cBhvr>
                                      <p:to>
                                        <p:strVal val="visible"/>
                                      </p:to>
                                    </p:set>
                                    <p:animEffect transition="in" filter="wipe(down)">
                                      <p:cBhvr>
                                        <p:cTn id="41" dur="500"/>
                                        <p:tgtEl>
                                          <p:spTgt spid="7178"/>
                                        </p:tgtEl>
                                      </p:cBhvr>
                                    </p:animEffec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7179"/>
                                        </p:tgtEl>
                                        <p:attrNameLst>
                                          <p:attrName>style.visibility</p:attrName>
                                        </p:attrNameLst>
                                      </p:cBhvr>
                                      <p:to>
                                        <p:strVal val="visible"/>
                                      </p:to>
                                    </p:set>
                                    <p:animEffect transition="in" filter="wipe(down)">
                                      <p:cBhvr>
                                        <p:cTn id="45" dur="2000"/>
                                        <p:tgtEl>
                                          <p:spTgt spid="717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182"/>
                                        </p:tgtEl>
                                        <p:attrNameLst>
                                          <p:attrName>style.visibility</p:attrName>
                                        </p:attrNameLst>
                                      </p:cBhvr>
                                      <p:to>
                                        <p:strVal val="visible"/>
                                      </p:to>
                                    </p:set>
                                    <p:animEffect transition="in" filter="wipe(left)">
                                      <p:cBhvr>
                                        <p:cTn id="50" dur="500"/>
                                        <p:tgtEl>
                                          <p:spTgt spid="718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7180"/>
                                        </p:tgtEl>
                                        <p:attrNameLst>
                                          <p:attrName>style.visibility</p:attrName>
                                        </p:attrNameLst>
                                      </p:cBhvr>
                                      <p:to>
                                        <p:strVal val="visible"/>
                                      </p:to>
                                    </p:set>
                                    <p:animEffect transition="in" filter="wipe(down)">
                                      <p:cBhvr>
                                        <p:cTn id="55" dur="500"/>
                                        <p:tgtEl>
                                          <p:spTgt spid="7180"/>
                                        </p:tgtEl>
                                      </p:cBhvr>
                                    </p:animEffect>
                                  </p:childTnLst>
                                </p:cTn>
                              </p:par>
                              <p:par>
                                <p:cTn id="56" presetID="22" presetClass="entr" presetSubtype="4" fill="hold" nodeType="withEffect">
                                  <p:stCondLst>
                                    <p:cond delay="0"/>
                                  </p:stCondLst>
                                  <p:childTnLst>
                                    <p:set>
                                      <p:cBhvr>
                                        <p:cTn id="57" dur="1" fill="hold">
                                          <p:stCondLst>
                                            <p:cond delay="0"/>
                                          </p:stCondLst>
                                        </p:cTn>
                                        <p:tgtEl>
                                          <p:spTgt spid="7181"/>
                                        </p:tgtEl>
                                        <p:attrNameLst>
                                          <p:attrName>style.visibility</p:attrName>
                                        </p:attrNameLst>
                                      </p:cBhvr>
                                      <p:to>
                                        <p:strVal val="visible"/>
                                      </p:to>
                                    </p:set>
                                    <p:animEffect transition="in" filter="wipe(down)">
                                      <p:cBhvr>
                                        <p:cTn id="58" dur="500"/>
                                        <p:tgtEl>
                                          <p:spTgt spid="718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7183"/>
                                        </p:tgtEl>
                                        <p:attrNameLst>
                                          <p:attrName>style.visibility</p:attrName>
                                        </p:attrNameLst>
                                      </p:cBhvr>
                                      <p:to>
                                        <p:strVal val="visible"/>
                                      </p:to>
                                    </p:set>
                                    <p:animEffect transition="in" filter="wipe(left)">
                                      <p:cBhvr>
                                        <p:cTn id="63" dur="500"/>
                                        <p:tgtEl>
                                          <p:spTgt spid="718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7185"/>
                                        </p:tgtEl>
                                        <p:attrNameLst>
                                          <p:attrName>style.visibility</p:attrName>
                                        </p:attrNameLst>
                                      </p:cBhvr>
                                      <p:to>
                                        <p:strVal val="visible"/>
                                      </p:to>
                                    </p:set>
                                    <p:animEffect transition="in" filter="wipe(down)">
                                      <p:cBhvr>
                                        <p:cTn id="68" dur="500"/>
                                        <p:tgtEl>
                                          <p:spTgt spid="7185"/>
                                        </p:tgtEl>
                                      </p:cBhvr>
                                    </p:animEffect>
                                  </p:childTnLst>
                                </p:cTn>
                              </p:par>
                            </p:childTnLst>
                          </p:cTn>
                        </p:par>
                        <p:par>
                          <p:cTn id="69" fill="hold">
                            <p:stCondLst>
                              <p:cond delay="500"/>
                            </p:stCondLst>
                            <p:childTnLst>
                              <p:par>
                                <p:cTn id="70" presetID="22" presetClass="entr" presetSubtype="4" fill="hold" nodeType="afterEffect">
                                  <p:stCondLst>
                                    <p:cond delay="0"/>
                                  </p:stCondLst>
                                  <p:childTnLst>
                                    <p:set>
                                      <p:cBhvr>
                                        <p:cTn id="71" dur="1" fill="hold">
                                          <p:stCondLst>
                                            <p:cond delay="0"/>
                                          </p:stCondLst>
                                        </p:cTn>
                                        <p:tgtEl>
                                          <p:spTgt spid="7188"/>
                                        </p:tgtEl>
                                        <p:attrNameLst>
                                          <p:attrName>style.visibility</p:attrName>
                                        </p:attrNameLst>
                                      </p:cBhvr>
                                      <p:to>
                                        <p:strVal val="visible"/>
                                      </p:to>
                                    </p:set>
                                    <p:animEffect transition="in" filter="wipe(down)">
                                      <p:cBhvr>
                                        <p:cTn id="72" dur="500"/>
                                        <p:tgtEl>
                                          <p:spTgt spid="7188"/>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184"/>
                                        </p:tgtEl>
                                        <p:attrNameLst>
                                          <p:attrName>style.visibility</p:attrName>
                                        </p:attrNameLst>
                                      </p:cBhvr>
                                      <p:to>
                                        <p:strVal val="visible"/>
                                      </p:to>
                                    </p:set>
                                    <p:anim calcmode="lin" valueType="num">
                                      <p:cBhvr additive="base">
                                        <p:cTn id="77" dur="500" fill="hold"/>
                                        <p:tgtEl>
                                          <p:spTgt spid="7184"/>
                                        </p:tgtEl>
                                        <p:attrNameLst>
                                          <p:attrName>ppt_x</p:attrName>
                                        </p:attrNameLst>
                                      </p:cBhvr>
                                      <p:tavLst>
                                        <p:tav tm="0">
                                          <p:val>
                                            <p:strVal val="#ppt_x"/>
                                          </p:val>
                                        </p:tav>
                                        <p:tav tm="100000">
                                          <p:val>
                                            <p:strVal val="#ppt_x"/>
                                          </p:val>
                                        </p:tav>
                                      </p:tavLst>
                                    </p:anim>
                                    <p:anim calcmode="lin" valueType="num">
                                      <p:cBhvr additive="base">
                                        <p:cTn id="78" dur="500" fill="hold"/>
                                        <p:tgtEl>
                                          <p:spTgt spid="718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7186"/>
                                        </p:tgtEl>
                                        <p:attrNameLst>
                                          <p:attrName>style.visibility</p:attrName>
                                        </p:attrNameLst>
                                      </p:cBhvr>
                                      <p:to>
                                        <p:strVal val="visible"/>
                                      </p:to>
                                    </p:set>
                                    <p:animEffect transition="in" filter="wipe(down)">
                                      <p:cBhvr>
                                        <p:cTn id="83" dur="500"/>
                                        <p:tgtEl>
                                          <p:spTgt spid="7186"/>
                                        </p:tgtEl>
                                      </p:cBhvr>
                                    </p:animEffect>
                                  </p:childTnLst>
                                </p:cTn>
                              </p:par>
                            </p:childTnLst>
                          </p:cTn>
                        </p:par>
                        <p:par>
                          <p:cTn id="84" fill="hold">
                            <p:stCondLst>
                              <p:cond delay="500"/>
                            </p:stCondLst>
                            <p:childTnLst>
                              <p:par>
                                <p:cTn id="85" presetID="22" presetClass="entr" presetSubtype="4" fill="hold" nodeType="afterEffect">
                                  <p:stCondLst>
                                    <p:cond delay="0"/>
                                  </p:stCondLst>
                                  <p:childTnLst>
                                    <p:set>
                                      <p:cBhvr>
                                        <p:cTn id="86" dur="1" fill="hold">
                                          <p:stCondLst>
                                            <p:cond delay="0"/>
                                          </p:stCondLst>
                                        </p:cTn>
                                        <p:tgtEl>
                                          <p:spTgt spid="7189"/>
                                        </p:tgtEl>
                                        <p:attrNameLst>
                                          <p:attrName>style.visibility</p:attrName>
                                        </p:attrNameLst>
                                      </p:cBhvr>
                                      <p:to>
                                        <p:strVal val="visible"/>
                                      </p:to>
                                    </p:set>
                                    <p:animEffect transition="in" filter="wipe(down)">
                                      <p:cBhvr>
                                        <p:cTn id="87" dur="500"/>
                                        <p:tgtEl>
                                          <p:spTgt spid="718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7191"/>
                                        </p:tgtEl>
                                        <p:attrNameLst>
                                          <p:attrName>style.visibility</p:attrName>
                                        </p:attrNameLst>
                                      </p:cBhvr>
                                      <p:to>
                                        <p:strVal val="visible"/>
                                      </p:to>
                                    </p:set>
                                    <p:animEffect transition="in" filter="wipe(down)">
                                      <p:cBhvr>
                                        <p:cTn id="92" dur="500"/>
                                        <p:tgtEl>
                                          <p:spTgt spid="7191"/>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0" fill="hold" nodeType="clickEffect">
                                  <p:stCondLst>
                                    <p:cond delay="0"/>
                                  </p:stCondLst>
                                  <p:childTnLst>
                                    <p:set>
                                      <p:cBhvr>
                                        <p:cTn id="96" dur="1" fill="hold">
                                          <p:stCondLst>
                                            <p:cond delay="0"/>
                                          </p:stCondLst>
                                        </p:cTn>
                                        <p:tgtEl>
                                          <p:spTgt spid="7192"/>
                                        </p:tgtEl>
                                        <p:attrNameLst>
                                          <p:attrName>style.visibility</p:attrName>
                                        </p:attrNameLst>
                                      </p:cBhvr>
                                      <p:to>
                                        <p:strVal val="visible"/>
                                      </p:to>
                                    </p:set>
                                    <p:anim calcmode="lin" valueType="num">
                                      <p:cBhvr>
                                        <p:cTn id="97" dur="500" fill="hold"/>
                                        <p:tgtEl>
                                          <p:spTgt spid="7192"/>
                                        </p:tgtEl>
                                        <p:attrNameLst>
                                          <p:attrName>ppt_w</p:attrName>
                                        </p:attrNameLst>
                                      </p:cBhvr>
                                      <p:tavLst>
                                        <p:tav tm="0">
                                          <p:val>
                                            <p:fltVal val="0"/>
                                          </p:val>
                                        </p:tav>
                                        <p:tav tm="100000">
                                          <p:val>
                                            <p:strVal val="#ppt_w"/>
                                          </p:val>
                                        </p:tav>
                                      </p:tavLst>
                                    </p:anim>
                                    <p:anim calcmode="lin" valueType="num">
                                      <p:cBhvr>
                                        <p:cTn id="98" dur="500" fill="hold"/>
                                        <p:tgtEl>
                                          <p:spTgt spid="7192"/>
                                        </p:tgtEl>
                                        <p:attrNameLst>
                                          <p:attrName>ppt_h</p:attrName>
                                        </p:attrNameLst>
                                      </p:cBhvr>
                                      <p:tavLst>
                                        <p:tav tm="0">
                                          <p:val>
                                            <p:fltVal val="0"/>
                                          </p:val>
                                        </p:tav>
                                        <p:tav tm="100000">
                                          <p:val>
                                            <p:strVal val="#ppt_h"/>
                                          </p:val>
                                        </p:tav>
                                      </p:tavLst>
                                    </p:anim>
                                    <p:animEffect transition="in" filter="fade">
                                      <p:cBhvr>
                                        <p:cTn id="99" dur="500"/>
                                        <p:tgtEl>
                                          <p:spTgt spid="7192"/>
                                        </p:tgtEl>
                                      </p:cBhvr>
                                    </p:animEffect>
                                  </p:childTnLst>
                                </p:cTn>
                              </p:par>
                            </p:childTnLst>
                          </p:cTn>
                        </p:par>
                        <p:par>
                          <p:cTn id="100" fill="hold">
                            <p:stCondLst>
                              <p:cond delay="500"/>
                            </p:stCondLst>
                            <p:childTnLst>
                              <p:par>
                                <p:cTn id="101" presetID="22" presetClass="entr" presetSubtype="4" fill="hold" nodeType="afterEffect">
                                  <p:stCondLst>
                                    <p:cond delay="0"/>
                                  </p:stCondLst>
                                  <p:childTnLst>
                                    <p:set>
                                      <p:cBhvr>
                                        <p:cTn id="102" dur="1" fill="hold">
                                          <p:stCondLst>
                                            <p:cond delay="0"/>
                                          </p:stCondLst>
                                        </p:cTn>
                                        <p:tgtEl>
                                          <p:spTgt spid="7193"/>
                                        </p:tgtEl>
                                        <p:attrNameLst>
                                          <p:attrName>style.visibility</p:attrName>
                                        </p:attrNameLst>
                                      </p:cBhvr>
                                      <p:to>
                                        <p:strVal val="visible"/>
                                      </p:to>
                                    </p:set>
                                    <p:animEffect transition="in" filter="wipe(down)">
                                      <p:cBhvr>
                                        <p:cTn id="103" dur="500"/>
                                        <p:tgtEl>
                                          <p:spTgt spid="7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noChangeArrowheads="1"/>
          </p:cNvPicPr>
          <p:nvPr/>
        </p:nvPicPr>
        <p:blipFill>
          <a:blip r:embed="rId2" cstate="print"/>
          <a:srcRect/>
          <a:stretch>
            <a:fillRect/>
          </a:stretch>
        </p:blipFill>
        <p:spPr bwMode="auto">
          <a:xfrm>
            <a:off x="928688" y="1500188"/>
            <a:ext cx="5114925" cy="5153025"/>
          </a:xfrm>
          <a:prstGeom prst="rect">
            <a:avLst/>
          </a:prstGeom>
          <a:noFill/>
          <a:ln w="9525">
            <a:solidFill>
              <a:schemeClr val="tx1"/>
            </a:solidFill>
            <a:miter lim="800000"/>
            <a:headEnd/>
            <a:tailEnd/>
          </a:ln>
        </p:spPr>
      </p:pic>
      <p:pic>
        <p:nvPicPr>
          <p:cNvPr id="24578" name="Picture 6"/>
          <p:cNvPicPr>
            <a:picLocks noChangeAspect="1" noChangeArrowheads="1"/>
          </p:cNvPicPr>
          <p:nvPr/>
        </p:nvPicPr>
        <p:blipFill>
          <a:blip r:embed="rId3" cstate="print"/>
          <a:srcRect/>
          <a:stretch>
            <a:fillRect/>
          </a:stretch>
        </p:blipFill>
        <p:spPr bwMode="auto">
          <a:xfrm>
            <a:off x="2000250" y="1857375"/>
            <a:ext cx="117475" cy="1323975"/>
          </a:xfrm>
          <a:prstGeom prst="rect">
            <a:avLst/>
          </a:prstGeom>
          <a:noFill/>
          <a:ln w="9525">
            <a:noFill/>
            <a:miter lim="800000"/>
            <a:headEnd/>
            <a:tailEnd/>
          </a:ln>
        </p:spPr>
      </p:pic>
      <p:pic>
        <p:nvPicPr>
          <p:cNvPr id="2" name="Заголовок 1"/>
          <p:cNvPicPr>
            <a:picLocks noGrp="1" noChangeArrowheads="1"/>
          </p:cNvPicPr>
          <p:nvPr>
            <p:ph type="title" idx="4294967295"/>
          </p:nvPr>
        </p:nvPicPr>
        <p:blipFill>
          <a:blip r:embed="rId4" cstate="print"/>
          <a:srcRect/>
          <a:stretch>
            <a:fillRect/>
          </a:stretch>
        </p:blipFill>
        <p:spPr bwMode="auto">
          <a:xfrm>
            <a:off x="450850" y="371475"/>
            <a:ext cx="8699500" cy="1384300"/>
          </a:xfrm>
        </p:spPr>
      </p:pic>
      <p:pic>
        <p:nvPicPr>
          <p:cNvPr id="9219" name="Picture 3"/>
          <p:cNvPicPr>
            <a:picLocks noChangeAspect="1" noChangeArrowheads="1"/>
          </p:cNvPicPr>
          <p:nvPr/>
        </p:nvPicPr>
        <p:blipFill>
          <a:blip r:embed="rId5" cstate="print"/>
          <a:srcRect/>
          <a:stretch>
            <a:fillRect/>
          </a:stretch>
        </p:blipFill>
        <p:spPr bwMode="auto">
          <a:xfrm>
            <a:off x="6500813" y="4929188"/>
            <a:ext cx="1095375" cy="642937"/>
          </a:xfrm>
          <a:prstGeom prst="rect">
            <a:avLst/>
          </a:prstGeom>
          <a:noFill/>
          <a:ln w="9525">
            <a:noFill/>
            <a:miter lim="800000"/>
            <a:headEnd/>
            <a:tailEnd/>
          </a:ln>
        </p:spPr>
      </p:pic>
      <p:pic>
        <p:nvPicPr>
          <p:cNvPr id="9220" name="Picture 4"/>
          <p:cNvPicPr>
            <a:picLocks noChangeAspect="1" noChangeArrowheads="1"/>
          </p:cNvPicPr>
          <p:nvPr/>
        </p:nvPicPr>
        <p:blipFill>
          <a:blip r:embed="rId6" cstate="print"/>
          <a:srcRect/>
          <a:stretch>
            <a:fillRect/>
          </a:stretch>
        </p:blipFill>
        <p:spPr bwMode="auto">
          <a:xfrm>
            <a:off x="6429375" y="2428875"/>
            <a:ext cx="1143000" cy="642938"/>
          </a:xfrm>
          <a:prstGeom prst="rect">
            <a:avLst/>
          </a:prstGeom>
          <a:noFill/>
          <a:ln w="9525">
            <a:noFill/>
            <a:miter lim="800000"/>
            <a:headEnd/>
            <a:tailEnd/>
          </a:ln>
        </p:spPr>
      </p:pic>
      <p:pic>
        <p:nvPicPr>
          <p:cNvPr id="9221" name="Picture 5"/>
          <p:cNvPicPr>
            <a:picLocks noChangeAspect="1" noChangeArrowheads="1"/>
          </p:cNvPicPr>
          <p:nvPr/>
        </p:nvPicPr>
        <p:blipFill>
          <a:blip r:embed="rId7" cstate="print"/>
          <a:srcRect/>
          <a:stretch>
            <a:fillRect/>
          </a:stretch>
        </p:blipFill>
        <p:spPr bwMode="auto">
          <a:xfrm>
            <a:off x="6500813" y="3643313"/>
            <a:ext cx="1076325" cy="685800"/>
          </a:xfrm>
          <a:prstGeom prst="rect">
            <a:avLst/>
          </a:prstGeom>
          <a:noFill/>
          <a:ln w="9525">
            <a:noFill/>
            <a:miter lim="800000"/>
            <a:headEnd/>
            <a:tailEnd/>
          </a:ln>
        </p:spPr>
      </p:pic>
      <p:pic>
        <p:nvPicPr>
          <p:cNvPr id="24583" name="Picture 21"/>
          <p:cNvPicPr>
            <a:picLocks noChangeAspect="1" noChangeArrowheads="1"/>
          </p:cNvPicPr>
          <p:nvPr/>
        </p:nvPicPr>
        <p:blipFill>
          <a:blip r:embed="rId8" cstate="print"/>
          <a:srcRect/>
          <a:stretch>
            <a:fillRect/>
          </a:stretch>
        </p:blipFill>
        <p:spPr bwMode="auto">
          <a:xfrm>
            <a:off x="4357688" y="2928938"/>
            <a:ext cx="142875" cy="222250"/>
          </a:xfrm>
          <a:prstGeom prst="rect">
            <a:avLst/>
          </a:prstGeom>
          <a:noFill/>
          <a:ln w="9525">
            <a:noFill/>
            <a:miter lim="800000"/>
            <a:headEnd/>
            <a:tailEnd/>
          </a:ln>
        </p:spPr>
      </p:pic>
      <p:pic>
        <p:nvPicPr>
          <p:cNvPr id="24584" name="Picture 5"/>
          <p:cNvPicPr>
            <a:picLocks noChangeAspect="1" noChangeArrowheads="1"/>
          </p:cNvPicPr>
          <p:nvPr/>
        </p:nvPicPr>
        <p:blipFill>
          <a:blip r:embed="rId9" cstate="print"/>
          <a:srcRect/>
          <a:stretch>
            <a:fillRect/>
          </a:stretch>
        </p:blipFill>
        <p:spPr bwMode="auto">
          <a:xfrm>
            <a:off x="1928813" y="3286125"/>
            <a:ext cx="304800" cy="295275"/>
          </a:xfrm>
          <a:prstGeom prst="rect">
            <a:avLst/>
          </a:prstGeom>
          <a:noFill/>
          <a:ln w="9525">
            <a:noFill/>
            <a:miter lim="800000"/>
            <a:headEnd/>
            <a:tailEnd/>
          </a:ln>
        </p:spPr>
      </p:pic>
      <p:pic>
        <p:nvPicPr>
          <p:cNvPr id="24585" name="Picture 11"/>
          <p:cNvPicPr>
            <a:picLocks noChangeAspect="1" noChangeArrowheads="1"/>
          </p:cNvPicPr>
          <p:nvPr/>
        </p:nvPicPr>
        <p:blipFill>
          <a:blip r:embed="rId10" cstate="print"/>
          <a:srcRect/>
          <a:stretch>
            <a:fillRect/>
          </a:stretch>
        </p:blipFill>
        <p:spPr bwMode="auto">
          <a:xfrm>
            <a:off x="4500563" y="3286125"/>
            <a:ext cx="314325" cy="257175"/>
          </a:xfrm>
          <a:prstGeom prst="rect">
            <a:avLst/>
          </a:prstGeom>
          <a:noFill/>
          <a:ln w="9525">
            <a:noFill/>
            <a:miter lim="800000"/>
            <a:headEnd/>
            <a:tailEnd/>
          </a:ln>
        </p:spPr>
      </p:pic>
      <p:pic>
        <p:nvPicPr>
          <p:cNvPr id="24586" name="Picture 12"/>
          <p:cNvPicPr>
            <a:picLocks noChangeAspect="1" noChangeArrowheads="1"/>
          </p:cNvPicPr>
          <p:nvPr/>
        </p:nvPicPr>
        <p:blipFill>
          <a:blip r:embed="rId11" cstate="print"/>
          <a:srcRect/>
          <a:stretch>
            <a:fillRect/>
          </a:stretch>
        </p:blipFill>
        <p:spPr bwMode="auto">
          <a:xfrm>
            <a:off x="4572000" y="1857375"/>
            <a:ext cx="96838" cy="1428750"/>
          </a:xfrm>
          <a:prstGeom prst="rect">
            <a:avLst/>
          </a:prstGeom>
          <a:noFill/>
          <a:ln w="9525">
            <a:noFill/>
            <a:miter lim="800000"/>
            <a:headEnd/>
            <a:tailEnd/>
          </a:ln>
        </p:spPr>
      </p:pic>
      <p:pic>
        <p:nvPicPr>
          <p:cNvPr id="24587" name="Picture 17"/>
          <p:cNvPicPr>
            <a:picLocks noChangeAspect="1" noChangeArrowheads="1"/>
          </p:cNvPicPr>
          <p:nvPr/>
        </p:nvPicPr>
        <p:blipFill>
          <a:blip r:embed="rId12" cstate="print"/>
          <a:srcRect/>
          <a:stretch>
            <a:fillRect/>
          </a:stretch>
        </p:blipFill>
        <p:spPr bwMode="auto">
          <a:xfrm>
            <a:off x="1928813" y="2857500"/>
            <a:ext cx="242887" cy="71438"/>
          </a:xfrm>
          <a:prstGeom prst="rect">
            <a:avLst/>
          </a:prstGeom>
          <a:noFill/>
          <a:ln w="9525">
            <a:noFill/>
            <a:miter lim="800000"/>
            <a:headEnd/>
            <a:tailEnd/>
          </a:ln>
        </p:spPr>
      </p:pic>
      <p:pic>
        <p:nvPicPr>
          <p:cNvPr id="24588" name="Picture 18"/>
          <p:cNvPicPr>
            <a:picLocks noChangeAspect="1" noChangeArrowheads="1"/>
          </p:cNvPicPr>
          <p:nvPr/>
        </p:nvPicPr>
        <p:blipFill>
          <a:blip r:embed="rId13" cstate="print"/>
          <a:srcRect/>
          <a:stretch>
            <a:fillRect/>
          </a:stretch>
        </p:blipFill>
        <p:spPr bwMode="auto">
          <a:xfrm>
            <a:off x="4500563" y="2643188"/>
            <a:ext cx="161925" cy="47625"/>
          </a:xfrm>
          <a:prstGeom prst="rect">
            <a:avLst/>
          </a:prstGeom>
          <a:noFill/>
          <a:ln w="9525">
            <a:noFill/>
            <a:miter lim="800000"/>
            <a:headEnd/>
            <a:tailEnd/>
          </a:ln>
        </p:spPr>
      </p:pic>
      <p:pic>
        <p:nvPicPr>
          <p:cNvPr id="24589" name="Picture 20"/>
          <p:cNvPicPr>
            <a:picLocks noChangeAspect="1" noChangeArrowheads="1"/>
          </p:cNvPicPr>
          <p:nvPr/>
        </p:nvPicPr>
        <p:blipFill>
          <a:blip r:embed="rId14" cstate="print"/>
          <a:srcRect/>
          <a:stretch>
            <a:fillRect/>
          </a:stretch>
        </p:blipFill>
        <p:spPr bwMode="auto">
          <a:xfrm>
            <a:off x="2357438" y="2786063"/>
            <a:ext cx="142875" cy="225425"/>
          </a:xfrm>
          <a:prstGeom prst="rect">
            <a:avLst/>
          </a:prstGeom>
          <a:noFill/>
          <a:ln w="9525">
            <a:noFill/>
            <a:miter lim="800000"/>
            <a:headEnd/>
            <a:tailEnd/>
          </a:ln>
        </p:spPr>
      </p:pic>
      <p:pic>
        <p:nvPicPr>
          <p:cNvPr id="24590" name="Picture 24"/>
          <p:cNvPicPr>
            <a:picLocks noChangeAspect="1" noChangeArrowheads="1"/>
          </p:cNvPicPr>
          <p:nvPr/>
        </p:nvPicPr>
        <p:blipFill>
          <a:blip r:embed="rId15" cstate="print"/>
          <a:srcRect/>
          <a:stretch>
            <a:fillRect/>
          </a:stretch>
        </p:blipFill>
        <p:spPr bwMode="auto">
          <a:xfrm>
            <a:off x="3286125" y="2928938"/>
            <a:ext cx="223838" cy="84137"/>
          </a:xfrm>
          <a:prstGeom prst="rect">
            <a:avLst/>
          </a:prstGeom>
          <a:noFill/>
          <a:ln w="9525">
            <a:noFill/>
            <a:miter lim="800000"/>
            <a:headEnd/>
            <a:tailEnd/>
          </a:ln>
        </p:spPr>
      </p:pic>
      <p:pic>
        <p:nvPicPr>
          <p:cNvPr id="24591" name="Picture 8"/>
          <p:cNvPicPr>
            <a:picLocks noChangeAspect="1" noChangeArrowheads="1"/>
          </p:cNvPicPr>
          <p:nvPr/>
        </p:nvPicPr>
        <p:blipFill>
          <a:blip r:embed="rId16" cstate="print"/>
          <a:srcRect/>
          <a:stretch>
            <a:fillRect/>
          </a:stretch>
        </p:blipFill>
        <p:spPr bwMode="auto">
          <a:xfrm>
            <a:off x="1928813" y="1428750"/>
            <a:ext cx="266700" cy="295275"/>
          </a:xfrm>
          <a:prstGeom prst="rect">
            <a:avLst/>
          </a:prstGeom>
          <a:noFill/>
          <a:ln w="9525">
            <a:noFill/>
            <a:miter lim="800000"/>
            <a:headEnd/>
            <a:tailEnd/>
          </a:ln>
        </p:spPr>
      </p:pic>
      <p:pic>
        <p:nvPicPr>
          <p:cNvPr id="24592" name="Picture 25"/>
          <p:cNvPicPr>
            <a:picLocks noChangeAspect="1" noChangeArrowheads="1"/>
          </p:cNvPicPr>
          <p:nvPr/>
        </p:nvPicPr>
        <p:blipFill>
          <a:blip r:embed="rId17" cstate="print"/>
          <a:srcRect/>
          <a:stretch>
            <a:fillRect/>
          </a:stretch>
        </p:blipFill>
        <p:spPr bwMode="auto">
          <a:xfrm>
            <a:off x="3643313" y="2786063"/>
            <a:ext cx="112712" cy="219075"/>
          </a:xfrm>
          <a:prstGeom prst="rect">
            <a:avLst/>
          </a:prstGeom>
          <a:noFill/>
          <a:ln w="9525">
            <a:noFill/>
            <a:miter lim="800000"/>
            <a:headEnd/>
            <a:tailEnd/>
          </a:ln>
        </p:spPr>
      </p:pic>
      <p:pic>
        <p:nvPicPr>
          <p:cNvPr id="24593" name="Picture 13"/>
          <p:cNvPicPr>
            <a:picLocks noChangeAspect="1" noChangeArrowheads="1"/>
          </p:cNvPicPr>
          <p:nvPr/>
        </p:nvPicPr>
        <p:blipFill>
          <a:blip r:embed="rId18" cstate="print"/>
          <a:srcRect/>
          <a:stretch>
            <a:fillRect/>
          </a:stretch>
        </p:blipFill>
        <p:spPr bwMode="auto">
          <a:xfrm>
            <a:off x="4572000" y="1428750"/>
            <a:ext cx="247650" cy="285750"/>
          </a:xfrm>
          <a:prstGeom prst="rect">
            <a:avLst/>
          </a:prstGeom>
          <a:noFill/>
          <a:ln w="9525">
            <a:noFill/>
            <a:miter lim="800000"/>
            <a:headEnd/>
            <a:tailEnd/>
          </a:ln>
        </p:spPr>
      </p:pic>
      <p:pic>
        <p:nvPicPr>
          <p:cNvPr id="24594" name="Picture 21"/>
          <p:cNvPicPr>
            <a:picLocks noChangeAspect="1" noChangeArrowheads="1"/>
          </p:cNvPicPr>
          <p:nvPr/>
        </p:nvPicPr>
        <p:blipFill>
          <a:blip r:embed="rId8" cstate="print"/>
          <a:srcRect/>
          <a:stretch>
            <a:fillRect/>
          </a:stretch>
        </p:blipFill>
        <p:spPr bwMode="auto">
          <a:xfrm>
            <a:off x="4786313" y="2500313"/>
            <a:ext cx="142875" cy="222250"/>
          </a:xfrm>
          <a:prstGeom prst="rect">
            <a:avLst/>
          </a:prstGeom>
          <a:noFill/>
          <a:ln w="9525">
            <a:noFill/>
            <a:miter lim="800000"/>
            <a:headEnd/>
            <a:tailEnd/>
          </a:ln>
        </p:spPr>
      </p:pic>
      <p:cxnSp>
        <p:nvCxnSpPr>
          <p:cNvPr id="40" name="Прямая соединительная линия 39"/>
          <p:cNvCxnSpPr/>
          <p:nvPr/>
        </p:nvCxnSpPr>
        <p:spPr>
          <a:xfrm flipV="1">
            <a:off x="2214563" y="1714500"/>
            <a:ext cx="928687" cy="142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rot="10800000">
            <a:off x="3786188" y="1714500"/>
            <a:ext cx="714375" cy="142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rot="16200000" flipH="1">
            <a:off x="2620962" y="2236788"/>
            <a:ext cx="1298575" cy="2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rot="5400000">
            <a:off x="2942431" y="2169319"/>
            <a:ext cx="1298575" cy="3889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endCxn id="7185" idx="2"/>
          </p:cNvCxnSpPr>
          <p:nvPr/>
        </p:nvCxnSpPr>
        <p:spPr>
          <a:xfrm rot="16200000" flipH="1">
            <a:off x="1453356" y="2332832"/>
            <a:ext cx="1071563" cy="120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a:endCxn id="7185" idx="0"/>
          </p:cNvCxnSpPr>
          <p:nvPr/>
        </p:nvCxnSpPr>
        <p:spPr>
          <a:xfrm rot="5400000">
            <a:off x="1631950" y="2274888"/>
            <a:ext cx="1000125" cy="165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a:endCxn id="7186" idx="2"/>
          </p:cNvCxnSpPr>
          <p:nvPr/>
        </p:nvCxnSpPr>
        <p:spPr>
          <a:xfrm rot="16200000" flipH="1">
            <a:off x="4148137" y="2209801"/>
            <a:ext cx="785813" cy="80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rot="5400000">
            <a:off x="4300538" y="2200275"/>
            <a:ext cx="809625" cy="123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ipe(down)">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par>
                                <p:cTn id="13" presetID="22" presetClass="entr" presetSubtype="4"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21"/>
                                        </p:tgtEl>
                                        <p:attrNameLst>
                                          <p:attrName>style.visibility</p:attrName>
                                        </p:attrNameLst>
                                      </p:cBhvr>
                                      <p:to>
                                        <p:strVal val="visible"/>
                                      </p:to>
                                    </p:set>
                                    <p:animEffect transition="in" filter="wipe(down)">
                                      <p:cBhvr>
                                        <p:cTn id="20" dur="500"/>
                                        <p:tgtEl>
                                          <p:spTgt spid="92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down)">
                                      <p:cBhvr>
                                        <p:cTn id="25" dur="500"/>
                                        <p:tgtEl>
                                          <p:spTgt spid="52"/>
                                        </p:tgtEl>
                                      </p:cBhvr>
                                    </p:animEffect>
                                  </p:childTnLst>
                                </p:cTn>
                              </p:par>
                              <p:par>
                                <p:cTn id="26" presetID="22" presetClass="entr" presetSubtype="4" fill="hold"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down)">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219"/>
                                        </p:tgtEl>
                                        <p:attrNameLst>
                                          <p:attrName>style.visibility</p:attrName>
                                        </p:attrNameLst>
                                      </p:cBhvr>
                                      <p:to>
                                        <p:strVal val="visible"/>
                                      </p:to>
                                    </p:set>
                                    <p:animEffect transition="in" filter="wipe(down)">
                                      <p:cBhvr>
                                        <p:cTn id="33" dur="500"/>
                                        <p:tgtEl>
                                          <p:spTgt spid="92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par>
                                <p:cTn id="39" presetID="22" presetClass="entr" presetSubtype="4"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par>
                                <p:cTn id="42" presetID="22" presetClass="entr" presetSubtype="4"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down)">
                                      <p:cBhvr>
                                        <p:cTn id="44" dur="500"/>
                                        <p:tgtEl>
                                          <p:spTgt spid="40"/>
                                        </p:tgtEl>
                                      </p:cBhvr>
                                    </p:animEffect>
                                  </p:childTnLst>
                                </p:cTn>
                              </p:par>
                              <p:par>
                                <p:cTn id="45" presetID="22" presetClass="entr" presetSubtype="4"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par>
                                <p:cTn id="48" presetID="22" presetClass="entr" presetSubtype="4"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down)">
                                      <p:cBhvr>
                                        <p:cTn id="5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cstate="print"/>
          <a:srcRect/>
          <a:stretch>
            <a:fillRect/>
          </a:stretch>
        </p:blipFill>
        <p:spPr bwMode="auto">
          <a:xfrm>
            <a:off x="1857375" y="1428750"/>
            <a:ext cx="5162550" cy="5105400"/>
          </a:xfrm>
          <a:prstGeom prst="rect">
            <a:avLst/>
          </a:prstGeom>
          <a:noFill/>
          <a:ln w="9525">
            <a:noFill/>
            <a:miter lim="800000"/>
            <a:headEnd/>
            <a:tailEnd/>
          </a:ln>
        </p:spPr>
      </p:pic>
      <p:sp>
        <p:nvSpPr>
          <p:cNvPr id="12" name="Заголовок 11"/>
          <p:cNvSpPr>
            <a:spLocks noGrp="1"/>
          </p:cNvSpPr>
          <p:nvPr>
            <p:ph type="title" idx="4294967295"/>
          </p:nvPr>
        </p:nvSpPr>
        <p:spPr>
          <a:xfrm>
            <a:off x="457200" y="457200"/>
            <a:ext cx="8686800" cy="838200"/>
          </a:xfrm>
        </p:spPr>
        <p:txBody>
          <a:bodyPr/>
          <a:lstStyle/>
          <a:p>
            <a:pPr fontAlgn="auto">
              <a:spcAft>
                <a:spcPts val="0"/>
              </a:spcAft>
              <a:defRPr/>
            </a:pPr>
            <a:r>
              <a:rPr lang="ru-RU" sz="2400" dirty="0" smtClean="0">
                <a:solidFill>
                  <a:schemeClr val="accent2">
                    <a:lumMod val="50000"/>
                  </a:schemeClr>
                </a:solidFill>
              </a:rPr>
              <a:t>Обведите контур  ЧЕРТЕЖА СПЛОШНОЙ ОСНОВНОЙ ЛИНИЕЙ</a:t>
            </a:r>
            <a:endParaRPr lang="ru-RU" sz="2400"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60"/>
            <a:ext cx="8229600" cy="1143000"/>
          </a:xfrm>
        </p:spPr>
        <p:txBody>
          <a:bodyPr/>
          <a:lstStyle/>
          <a:p>
            <a:r>
              <a:rPr lang="ru-RU" dirty="0" smtClean="0">
                <a:solidFill>
                  <a:srgbClr val="00B050"/>
                </a:solidFill>
                <a:latin typeface="Book Antiqua" pitchFamily="18" charset="0"/>
              </a:rPr>
              <a:t>Подведём итоги</a:t>
            </a:r>
            <a:endParaRPr lang="ru-RU" dirty="0">
              <a:solidFill>
                <a:srgbClr val="00B050"/>
              </a:solidFill>
              <a:latin typeface="Book Antiqua" pitchFamily="18" charset="0"/>
            </a:endParaRPr>
          </a:p>
        </p:txBody>
      </p:sp>
      <p:sp>
        <p:nvSpPr>
          <p:cNvPr id="6" name="TextBox 5"/>
          <p:cNvSpPr txBox="1"/>
          <p:nvPr/>
        </p:nvSpPr>
        <p:spPr>
          <a:xfrm>
            <a:off x="1643042" y="1071546"/>
            <a:ext cx="6286544" cy="523220"/>
          </a:xfrm>
          <a:prstGeom prst="rect">
            <a:avLst/>
          </a:prstGeom>
          <a:noFill/>
        </p:spPr>
        <p:txBody>
          <a:bodyPr wrap="square" rtlCol="0">
            <a:spAutoFit/>
          </a:bodyPr>
          <a:lstStyle/>
          <a:p>
            <a:r>
              <a:rPr lang="ru-RU" sz="2800" dirty="0" smtClean="0">
                <a:solidFill>
                  <a:srgbClr val="7030A0"/>
                </a:solidFill>
                <a:latin typeface="Book Antiqua" pitchFamily="18" charset="0"/>
              </a:rPr>
              <a:t>Какую цель ставили перед собой?</a:t>
            </a:r>
            <a:endParaRPr lang="ru-RU" sz="2800" dirty="0">
              <a:solidFill>
                <a:srgbClr val="7030A0"/>
              </a:solidFill>
              <a:latin typeface="Book Antiqua" pitchFamily="18" charset="0"/>
            </a:endParaRPr>
          </a:p>
        </p:txBody>
      </p:sp>
      <p:sp>
        <p:nvSpPr>
          <p:cNvPr id="7" name="Заголовок 1"/>
          <p:cNvSpPr txBox="1">
            <a:spLocks/>
          </p:cNvSpPr>
          <p:nvPr/>
        </p:nvSpPr>
        <p:spPr>
          <a:xfrm>
            <a:off x="142844" y="1714488"/>
            <a:ext cx="8786874" cy="1000132"/>
          </a:xfrm>
          <a:prstGeom prst="rect">
            <a:avLst/>
          </a:prstGeom>
        </p:spPr>
        <p:txBody>
          <a:bodyPr vert="horz" lIns="91440" tIns="45720" rIns="91440" bIns="45720" rtlCol="0" anchor="ctr">
            <a:noAutofit/>
          </a:bodyPr>
          <a:lstStyle/>
          <a:p>
            <a:pPr algn="ctr"/>
            <a:r>
              <a:rPr lang="ru-RU" sz="3200" dirty="0" smtClean="0">
                <a:latin typeface="Book Antiqua" pitchFamily="18" charset="0"/>
              </a:rPr>
              <a:t>Научиться снимать мерки для построения чертежа юбки и построить чертеж прямой юбки.</a:t>
            </a:r>
            <a:endParaRPr lang="ru-RU" sz="3200" dirty="0">
              <a:latin typeface="Book Antiqua" pitchFamily="18" charset="0"/>
            </a:endParaRPr>
          </a:p>
        </p:txBody>
      </p:sp>
      <p:sp>
        <p:nvSpPr>
          <p:cNvPr id="8" name="Прямоугольник 7"/>
          <p:cNvSpPr/>
          <p:nvPr/>
        </p:nvSpPr>
        <p:spPr>
          <a:xfrm>
            <a:off x="2500298" y="2786058"/>
            <a:ext cx="4357718" cy="523220"/>
          </a:xfrm>
          <a:prstGeom prst="rect">
            <a:avLst/>
          </a:prstGeom>
        </p:spPr>
        <p:txBody>
          <a:bodyPr wrap="square">
            <a:spAutoFit/>
          </a:bodyPr>
          <a:lstStyle/>
          <a:p>
            <a:r>
              <a:rPr lang="ru-RU" sz="2800" dirty="0" smtClean="0">
                <a:solidFill>
                  <a:srgbClr val="7030A0"/>
                </a:solidFill>
                <a:latin typeface="Book Antiqua" pitchFamily="18" charset="0"/>
              </a:rPr>
              <a:t>Выполнили план урока?</a:t>
            </a:r>
            <a:endParaRPr lang="ru-RU" sz="2800" dirty="0">
              <a:solidFill>
                <a:srgbClr val="7030A0"/>
              </a:solidFill>
              <a:latin typeface="Book Antiqua" pitchFamily="18" charset="0"/>
            </a:endParaRPr>
          </a:p>
        </p:txBody>
      </p:sp>
      <p:sp>
        <p:nvSpPr>
          <p:cNvPr id="9" name="Заголовок 1"/>
          <p:cNvSpPr txBox="1">
            <a:spLocks/>
          </p:cNvSpPr>
          <p:nvPr/>
        </p:nvSpPr>
        <p:spPr>
          <a:xfrm>
            <a:off x="214282" y="3357562"/>
            <a:ext cx="8786874" cy="1500198"/>
          </a:xfrm>
          <a:prstGeom prst="rect">
            <a:avLst/>
          </a:prstGeom>
        </p:spPr>
        <p:txBody>
          <a:bodyPr vert="horz" lIns="91440" tIns="45720" rIns="91440" bIns="45720" rtlCol="0" anchor="ctr">
            <a:normAutofit/>
          </a:bodyPr>
          <a:lstStyle/>
          <a:p>
            <a:pPr lvl="0"/>
            <a:endParaRPr lang="ru-RU" sz="4400" dirty="0">
              <a:latin typeface="Book Antiqua" pitchFamily="18" charset="0"/>
            </a:endParaRPr>
          </a:p>
        </p:txBody>
      </p:sp>
      <p:sp>
        <p:nvSpPr>
          <p:cNvPr id="39937" name="Rectangle 1"/>
          <p:cNvSpPr>
            <a:spLocks noChangeArrowheads="1"/>
          </p:cNvSpPr>
          <p:nvPr/>
        </p:nvSpPr>
        <p:spPr bwMode="auto">
          <a:xfrm>
            <a:off x="142844" y="3429000"/>
            <a:ext cx="900115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dirty="0" smtClean="0">
                <a:ln>
                  <a:noFill/>
                </a:ln>
                <a:solidFill>
                  <a:srgbClr val="7030A0"/>
                </a:solidFill>
                <a:effectLst/>
                <a:latin typeface="Book Antiqua" pitchFamily="18" charset="0"/>
                <a:ea typeface="Times New Roman" pitchFamily="18" charset="0"/>
                <a:cs typeface="Times New Roman" pitchFamily="18" charset="0"/>
              </a:rPr>
              <a:t>С какими трудностями (проблемами) вы столкнулись на уроке?</a:t>
            </a:r>
            <a:endParaRPr kumimoji="0" lang="ru-RU" sz="2800" b="0" i="0" u="none" strike="noStrike" cap="none" normalizeH="0" baseline="0" dirty="0" smtClean="0">
              <a:ln>
                <a:noFill/>
              </a:ln>
              <a:solidFill>
                <a:srgbClr val="7030A0"/>
              </a:solidFill>
              <a:effectLst/>
              <a:latin typeface="Book Antiqua" pitchFamily="18"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rgbClr val="7030A0"/>
                </a:solidFill>
                <a:effectLst/>
                <a:latin typeface="Book Antiqua" pitchFamily="18" charset="0"/>
                <a:ea typeface="Times New Roman" pitchFamily="18" charset="0"/>
                <a:cs typeface="Arial" pitchFamily="34" charset="0"/>
              </a:rPr>
              <a:t>Что необходимо сделать, чтобы их избежать (решить)?</a:t>
            </a:r>
            <a:r>
              <a:rPr kumimoji="0" lang="ru-RU" sz="2800" b="0" i="0" u="none" strike="noStrike" cap="none" normalizeH="0" baseline="0" dirty="0" smtClean="0">
                <a:ln>
                  <a:noFill/>
                </a:ln>
                <a:solidFill>
                  <a:srgbClr val="7030A0"/>
                </a:solidFill>
                <a:effectLst/>
                <a:latin typeface="Book Antiqua" pitchFamily="18" charset="0"/>
                <a:cs typeface="Arial" pitchFamily="34" charset="0"/>
              </a:rPr>
              <a:t>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937"/>
                                        </p:tgtEl>
                                        <p:attrNameLst>
                                          <p:attrName>style.visibility</p:attrName>
                                        </p:attrNameLst>
                                      </p:cBhvr>
                                      <p:to>
                                        <p:strVal val="visible"/>
                                      </p:to>
                                    </p:set>
                                    <p:anim calcmode="lin" valueType="num">
                                      <p:cBhvr additive="base">
                                        <p:cTn id="25" dur="500" fill="hold"/>
                                        <p:tgtEl>
                                          <p:spTgt spid="39937"/>
                                        </p:tgtEl>
                                        <p:attrNameLst>
                                          <p:attrName>ppt_x</p:attrName>
                                        </p:attrNameLst>
                                      </p:cBhvr>
                                      <p:tavLst>
                                        <p:tav tm="0">
                                          <p:val>
                                            <p:strVal val="#ppt_x"/>
                                          </p:val>
                                        </p:tav>
                                        <p:tav tm="100000">
                                          <p:val>
                                            <p:strVal val="#ppt_x"/>
                                          </p:val>
                                        </p:tav>
                                      </p:tavLst>
                                    </p:anim>
                                    <p:anim calcmode="lin" valueType="num">
                                      <p:cBhvr additive="base">
                                        <p:cTn id="26" dur="500" fill="hold"/>
                                        <p:tgtEl>
                                          <p:spTgt spid="399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99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a:srcRect/>
          <a:stretch>
            <a:fillRect/>
          </a:stretch>
        </p:blipFill>
        <p:spPr>
          <a:xfrm>
            <a:off x="1047750" y="1762125"/>
            <a:ext cx="2901950" cy="4406900"/>
          </a:xfrm>
        </p:spPr>
      </p:pic>
      <p:pic>
        <p:nvPicPr>
          <p:cNvPr id="3" name="Заголовок 2"/>
          <p:cNvPicPr>
            <a:picLocks noGrp="1" noChangeArrowheads="1"/>
          </p:cNvPicPr>
          <p:nvPr>
            <p:ph type="title"/>
          </p:nvPr>
        </p:nvPicPr>
        <p:blipFill>
          <a:blip r:embed="rId3"/>
          <a:srcRect/>
          <a:stretch>
            <a:fillRect/>
          </a:stretch>
        </p:blipFill>
        <p:spPr bwMode="auto">
          <a:xfrm>
            <a:off x="354013" y="92075"/>
            <a:ext cx="8515350" cy="1285875"/>
          </a:xfrm>
        </p:spPr>
      </p:pic>
      <p:pic>
        <p:nvPicPr>
          <p:cNvPr id="2050" name="Picture 2"/>
          <p:cNvPicPr>
            <a:picLocks noChangeAspect="1" noChangeArrowheads="1"/>
          </p:cNvPicPr>
          <p:nvPr/>
        </p:nvPicPr>
        <p:blipFill>
          <a:blip r:embed="rId4"/>
          <a:srcRect/>
          <a:stretch>
            <a:fillRect/>
          </a:stretch>
        </p:blipFill>
        <p:spPr bwMode="auto">
          <a:xfrm>
            <a:off x="4548188" y="1408113"/>
            <a:ext cx="3906837" cy="5048250"/>
          </a:xfrm>
          <a:prstGeom prst="rect">
            <a:avLst/>
          </a:prstGeom>
          <a:noFill/>
        </p:spPr>
      </p:pic>
    </p:spTree>
    <p:extLst>
      <p:ext uri="{BB962C8B-B14F-4D97-AF65-F5344CB8AC3E}">
        <p14:creationId xmlns:p14="http://schemas.microsoft.com/office/powerpoint/2010/main" val="284868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1000"/>
                                        <p:tgtEl>
                                          <p:spTgt spid="4"/>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linds(horizontal)">
                                      <p:cBhvr>
                                        <p:cTn id="11" dur="1000"/>
                                        <p:tgtEl>
                                          <p:spTgt spid="2050"/>
                                        </p:tgtEl>
                                      </p:cBhvr>
                                    </p:animEffect>
                                  </p:childTnLst>
                                </p:cTn>
                              </p:par>
                            </p:childTnLst>
                          </p:cTn>
                        </p:par>
                        <p:par>
                          <p:cTn id="12" fill="hold">
                            <p:stCondLst>
                              <p:cond delay="2000"/>
                            </p:stCondLst>
                            <p:childTnLst>
                              <p:par>
                                <p:cTn id="13" presetID="3"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571472" y="2357430"/>
            <a:ext cx="8215370" cy="1500198"/>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571472" y="2500306"/>
            <a:ext cx="8229600" cy="1143000"/>
          </a:xfrm>
        </p:spPr>
        <p:txBody>
          <a:bodyPr>
            <a:normAutofit/>
          </a:bodyPr>
          <a:lstStyle/>
          <a:p>
            <a:r>
              <a:rPr lang="ru-RU" sz="5400" dirty="0" smtClean="0">
                <a:solidFill>
                  <a:srgbClr val="00B050"/>
                </a:solidFill>
                <a:latin typeface="Book Antiqua" pitchFamily="18" charset="0"/>
              </a:rPr>
              <a:t>Благодарю за урок</a:t>
            </a:r>
            <a:endParaRPr lang="ru-RU" sz="5400" dirty="0">
              <a:solidFill>
                <a:srgbClr val="00B050"/>
              </a:solidFill>
              <a:latin typeface="Book Antiqua" pitchFamily="18" charset="0"/>
            </a:endParaRPr>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головок 1"/>
          <p:cNvPicPr>
            <a:picLocks noGrp="1" noChangeArrowheads="1"/>
          </p:cNvPicPr>
          <p:nvPr>
            <p:ph type="title"/>
          </p:nvPr>
        </p:nvPicPr>
        <p:blipFill>
          <a:blip r:embed="rId2"/>
          <a:srcRect/>
          <a:stretch>
            <a:fillRect/>
          </a:stretch>
        </p:blipFill>
        <p:spPr bwMode="auto">
          <a:xfrm>
            <a:off x="298450" y="-6350"/>
            <a:ext cx="8540750" cy="1530350"/>
          </a:xfrm>
        </p:spPr>
      </p:pic>
      <p:pic>
        <p:nvPicPr>
          <p:cNvPr id="4098" name="Picture 2"/>
          <p:cNvPicPr>
            <a:picLocks noChangeAspect="1" noChangeArrowheads="1"/>
          </p:cNvPicPr>
          <p:nvPr/>
        </p:nvPicPr>
        <p:blipFill>
          <a:blip r:embed="rId3"/>
          <a:srcRect/>
          <a:stretch>
            <a:fillRect/>
          </a:stretch>
        </p:blipFill>
        <p:spPr bwMode="auto">
          <a:xfrm>
            <a:off x="2146300" y="1298575"/>
            <a:ext cx="5035550" cy="5467350"/>
          </a:xfrm>
          <a:prstGeom prst="rect">
            <a:avLst/>
          </a:prstGeom>
          <a:noFill/>
        </p:spPr>
      </p:pic>
      <p:sp>
        <p:nvSpPr>
          <p:cNvPr id="19459" name="Содержимое 5"/>
          <p:cNvSpPr>
            <a:spLocks noGrp="1"/>
          </p:cNvSpPr>
          <p:nvPr>
            <p:ph idx="1"/>
          </p:nvPr>
        </p:nvSpPr>
        <p:spPr/>
        <p:txBody>
          <a:bodyPr/>
          <a:lstStyle/>
          <a:p>
            <a:endParaRPr lang="ru-RU" smtClean="0"/>
          </a:p>
        </p:txBody>
      </p:sp>
    </p:spTree>
    <p:extLst>
      <p:ext uri="{BB962C8B-B14F-4D97-AF65-F5344CB8AC3E}">
        <p14:creationId xmlns:p14="http://schemas.microsoft.com/office/powerpoint/2010/main" val="53747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par>
                                <p:cTn id="14" presetID="8" presetClass="entr" presetSubtype="16"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diamond(in)">
                                      <p:cBhvr>
                                        <p:cTn id="16"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Заголовок 2"/>
          <p:cNvPicPr>
            <a:picLocks noGrp="1" noChangeArrowheads="1"/>
          </p:cNvPicPr>
          <p:nvPr>
            <p:ph type="title"/>
          </p:nvPr>
        </p:nvPicPr>
        <p:blipFill>
          <a:blip r:embed="rId2"/>
          <a:srcRect/>
          <a:stretch>
            <a:fillRect/>
          </a:stretch>
        </p:blipFill>
        <p:spPr bwMode="auto">
          <a:xfrm>
            <a:off x="450850" y="146050"/>
            <a:ext cx="8242300" cy="1219200"/>
          </a:xfrm>
        </p:spPr>
      </p:pic>
      <p:pic>
        <p:nvPicPr>
          <p:cNvPr id="5123" name="Picture 3"/>
          <p:cNvPicPr>
            <a:picLocks noGrp="1" noChangeAspect="1" noChangeArrowheads="1"/>
          </p:cNvPicPr>
          <p:nvPr>
            <p:ph sz="half" idx="1"/>
          </p:nvPr>
        </p:nvPicPr>
        <p:blipFill>
          <a:blip r:embed="rId3"/>
          <a:srcRect/>
          <a:stretch>
            <a:fillRect/>
          </a:stretch>
        </p:blipFill>
        <p:spPr>
          <a:xfrm>
            <a:off x="2633663" y="1493838"/>
            <a:ext cx="3303587" cy="4632325"/>
          </a:xfrm>
        </p:spPr>
      </p:pic>
      <p:sp>
        <p:nvSpPr>
          <p:cNvPr id="20483" name="Содержимое 5"/>
          <p:cNvSpPr>
            <a:spLocks noGrp="1"/>
          </p:cNvSpPr>
          <p:nvPr>
            <p:ph sz="half" idx="2"/>
          </p:nvPr>
        </p:nvSpPr>
        <p:spPr>
          <a:xfrm>
            <a:off x="4648200" y="1524000"/>
            <a:ext cx="4059238" cy="4572000"/>
          </a:xfrm>
        </p:spPr>
        <p:txBody>
          <a:bodyPr/>
          <a:lstStyle/>
          <a:p>
            <a:endParaRPr lang="ru-RU" smtClean="0"/>
          </a:p>
        </p:txBody>
      </p:sp>
    </p:spTree>
    <p:extLst>
      <p:ext uri="{BB962C8B-B14F-4D97-AF65-F5344CB8AC3E}">
        <p14:creationId xmlns:p14="http://schemas.microsoft.com/office/powerpoint/2010/main" val="236340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650"/>
                            </p:stCondLst>
                            <p:childTnLst>
                              <p:par>
                                <p:cTn id="13" presetID="47" presetClass="entr" presetSubtype="0" fill="hold" nodeType="after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fade">
                                      <p:cBhvr>
                                        <p:cTn id="15" dur="1000"/>
                                        <p:tgtEl>
                                          <p:spTgt spid="5123"/>
                                        </p:tgtEl>
                                      </p:cBhvr>
                                    </p:animEffect>
                                    <p:anim calcmode="lin" valueType="num">
                                      <p:cBhvr>
                                        <p:cTn id="16" dur="1000" fill="hold"/>
                                        <p:tgtEl>
                                          <p:spTgt spid="5123"/>
                                        </p:tgtEl>
                                        <p:attrNameLst>
                                          <p:attrName>ppt_x</p:attrName>
                                        </p:attrNameLst>
                                      </p:cBhvr>
                                      <p:tavLst>
                                        <p:tav tm="0">
                                          <p:val>
                                            <p:strVal val="#ppt_x"/>
                                          </p:val>
                                        </p:tav>
                                        <p:tav tm="100000">
                                          <p:val>
                                            <p:strVal val="#ppt_x"/>
                                          </p:val>
                                        </p:tav>
                                      </p:tavLst>
                                    </p:anim>
                                    <p:anim calcmode="lin" valueType="num">
                                      <p:cBhvr>
                                        <p:cTn id="17"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головок 1"/>
          <p:cNvPicPr>
            <a:picLocks noGrp="1" noChangeArrowheads="1"/>
          </p:cNvPicPr>
          <p:nvPr>
            <p:ph type="title"/>
          </p:nvPr>
        </p:nvPicPr>
        <p:blipFill>
          <a:blip r:embed="rId2"/>
          <a:srcRect/>
          <a:stretch>
            <a:fillRect/>
          </a:stretch>
        </p:blipFill>
        <p:spPr bwMode="auto">
          <a:xfrm>
            <a:off x="493713" y="219075"/>
            <a:ext cx="8229600" cy="1933575"/>
          </a:xfrm>
        </p:spPr>
      </p:pic>
      <p:pic>
        <p:nvPicPr>
          <p:cNvPr id="7" name="Picture 2"/>
          <p:cNvPicPr>
            <a:picLocks noGrp="1" noChangeAspect="1" noChangeArrowheads="1"/>
          </p:cNvPicPr>
          <p:nvPr>
            <p:ph sz="half" idx="2"/>
          </p:nvPr>
        </p:nvPicPr>
        <p:blipFill>
          <a:blip r:embed="rId3"/>
          <a:srcRect/>
          <a:stretch>
            <a:fillRect/>
          </a:stretch>
        </p:blipFill>
        <p:spPr>
          <a:xfrm>
            <a:off x="2335213" y="1620838"/>
            <a:ext cx="4535487" cy="4760912"/>
          </a:xfrm>
        </p:spPr>
      </p:pic>
      <p:sp>
        <p:nvSpPr>
          <p:cNvPr id="21507" name="Содержимое 5"/>
          <p:cNvSpPr>
            <a:spLocks noGrp="1"/>
          </p:cNvSpPr>
          <p:nvPr>
            <p:ph sz="half" idx="1"/>
          </p:nvPr>
        </p:nvSpPr>
        <p:spPr>
          <a:xfrm>
            <a:off x="457200" y="1524000"/>
            <a:ext cx="4059238" cy="4572000"/>
          </a:xfrm>
        </p:spPr>
        <p:txBody>
          <a:bodyPr/>
          <a:lstStyle/>
          <a:p>
            <a:endParaRPr lang="ru-RU" smtClean="0"/>
          </a:p>
        </p:txBody>
      </p:sp>
    </p:spTree>
    <p:extLst>
      <p:ext uri="{BB962C8B-B14F-4D97-AF65-F5344CB8AC3E}">
        <p14:creationId xmlns:p14="http://schemas.microsoft.com/office/powerpoint/2010/main" val="357203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par>
                          <p:cTn id="8" fill="hold">
                            <p:stCondLst>
                              <p:cond delay="1000"/>
                            </p:stCondLst>
                            <p:childTnLst>
                              <p:par>
                                <p:cTn id="9" presetID="21"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4)">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a:xfrm>
            <a:off x="1530350" y="1670050"/>
            <a:ext cx="6302375" cy="4376738"/>
          </a:xfrm>
        </p:spPr>
      </p:pic>
      <p:pic>
        <p:nvPicPr>
          <p:cNvPr id="6" name="Заголовок 5"/>
          <p:cNvPicPr>
            <a:picLocks noGrp="1" noChangeArrowheads="1"/>
          </p:cNvPicPr>
          <p:nvPr>
            <p:ph type="title"/>
          </p:nvPr>
        </p:nvPicPr>
        <p:blipFill>
          <a:blip r:embed="rId3"/>
          <a:srcRect/>
          <a:stretch>
            <a:fillRect/>
          </a:stretch>
        </p:blipFill>
        <p:spPr bwMode="auto">
          <a:xfrm>
            <a:off x="298450" y="146050"/>
            <a:ext cx="8607425" cy="1231900"/>
          </a:xfrm>
        </p:spPr>
      </p:pic>
    </p:spTree>
    <p:extLst>
      <p:ext uri="{BB962C8B-B14F-4D97-AF65-F5344CB8AC3E}">
        <p14:creationId xmlns:p14="http://schemas.microsoft.com/office/powerpoint/2010/main" val="27882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fltVal val="0"/>
                                          </p:val>
                                        </p:tav>
                                        <p:tav tm="100000">
                                          <p:val>
                                            <p:strVal val="#ppt_h"/>
                                          </p:val>
                                        </p:tav>
                                      </p:tavLst>
                                    </p:anim>
                                    <p:anim calcmode="lin" valueType="num">
                                      <p:cBhvr>
                                        <p:cTn id="13" dur="1000" fill="hold"/>
                                        <p:tgtEl>
                                          <p:spTgt spid="3074"/>
                                        </p:tgtEl>
                                        <p:attrNameLst>
                                          <p:attrName>style.rotation</p:attrName>
                                        </p:attrNameLst>
                                      </p:cBhvr>
                                      <p:tavLst>
                                        <p:tav tm="0">
                                          <p:val>
                                            <p:fltVal val="90"/>
                                          </p:val>
                                        </p:tav>
                                        <p:tav tm="100000">
                                          <p:val>
                                            <p:fltVal val="0"/>
                                          </p:val>
                                        </p:tav>
                                      </p:tavLst>
                                    </p:anim>
                                    <p:animEffect transition="in" filter="fade">
                                      <p:cBhvr>
                                        <p:cTn id="14"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985</TotalTime>
  <Words>545</Words>
  <Application>Microsoft Office PowerPoint</Application>
  <PresentationFormat>Экран (4:3)</PresentationFormat>
  <Paragraphs>172</Paragraphs>
  <Slides>50</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50</vt:i4>
      </vt:variant>
    </vt:vector>
  </HeadingPairs>
  <TitlesOfParts>
    <vt:vector size="57" baseType="lpstr">
      <vt:lpstr>Arial</vt:lpstr>
      <vt:lpstr>Book Antiqua</vt:lpstr>
      <vt:lpstr>Calibri</vt:lpstr>
      <vt:lpstr>Times New Roman</vt:lpstr>
      <vt:lpstr>Wingdings</vt:lpstr>
      <vt:lpstr>Wingdings 2</vt:lpstr>
      <vt:lpstr>Тема Office</vt:lpstr>
      <vt:lpstr>Определи   вид  отделки  изделия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 какого этапа начинается изготовление швейного изделия?</vt:lpstr>
      <vt:lpstr>Презентация PowerPoint</vt:lpstr>
      <vt:lpstr>Презентация PowerPoint</vt:lpstr>
      <vt:lpstr>Презентация PowerPoint</vt:lpstr>
      <vt:lpstr>Для чего необходимо снимать мерки?</vt:lpstr>
      <vt:lpstr>На что повлияет правильное снятия мерок?</vt:lpstr>
      <vt:lpstr>Тема урока:</vt:lpstr>
      <vt:lpstr>Цель урока:</vt:lpstr>
      <vt:lpstr>Юбка </vt:lpstr>
      <vt:lpstr>Найдите юбку </vt:lpstr>
      <vt:lpstr>Юбка  МОЖЕТ СЛУЖИТЬ </vt:lpstr>
      <vt:lpstr>Виды одежды по способу носки</vt:lpstr>
      <vt:lpstr>Презентация PowerPoint</vt:lpstr>
      <vt:lpstr>Презентация PowerPoint</vt:lpstr>
      <vt:lpstr>Покрой юбки</vt:lpstr>
      <vt:lpstr>Клешевая юбка</vt:lpstr>
      <vt:lpstr>Клешевая  юбка</vt:lpstr>
      <vt:lpstr>Клиньевая юбка</vt:lpstr>
      <vt:lpstr>Клиньевая юбка</vt:lpstr>
      <vt:lpstr>Прямая юбка</vt:lpstr>
      <vt:lpstr>Прямая юбка</vt:lpstr>
      <vt:lpstr>Презентация PowerPoint</vt:lpstr>
      <vt:lpstr>Презентация PowerPoint</vt:lpstr>
      <vt:lpstr>Мерки для построения чертежа юбки</vt:lpstr>
      <vt:lpstr>Правила снятия мерок</vt:lpstr>
      <vt:lpstr>Презентация PowerPoint</vt:lpstr>
      <vt:lpstr>Презентация PowerPoint</vt:lpstr>
      <vt:lpstr>Презентация PowerPoint</vt:lpstr>
      <vt:lpstr>Презентация PowerPoint</vt:lpstr>
      <vt:lpstr>Построение сетки</vt:lpstr>
      <vt:lpstr>Определение положения вытачек на переднем и заднем полотнище</vt:lpstr>
      <vt:lpstr>Презентация PowerPoint</vt:lpstr>
      <vt:lpstr>Обведите контур  ЧЕРТЕЖА СПЛОШНОЙ ОСНОВНОЙ ЛИНИЕЙ</vt:lpstr>
      <vt:lpstr>Подведём итоги</vt:lpstr>
      <vt:lpstr>Благодарю за урок</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Марина</cp:lastModifiedBy>
  <cp:revision>115</cp:revision>
  <dcterms:created xsi:type="dcterms:W3CDTF">2012-01-15T16:45:10Z</dcterms:created>
  <dcterms:modified xsi:type="dcterms:W3CDTF">2019-11-08T13:52:04Z</dcterms:modified>
</cp:coreProperties>
</file>